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3"/>
  </p:notesMasterIdLst>
  <p:handoutMasterIdLst>
    <p:handoutMasterId r:id="rId24"/>
  </p:handoutMasterIdLst>
  <p:sldIdLst>
    <p:sldId id="273" r:id="rId2"/>
    <p:sldId id="264" r:id="rId3"/>
    <p:sldId id="721" r:id="rId4"/>
    <p:sldId id="280" r:id="rId5"/>
    <p:sldId id="298" r:id="rId6"/>
    <p:sldId id="508" r:id="rId7"/>
    <p:sldId id="327" r:id="rId8"/>
    <p:sldId id="325" r:id="rId9"/>
    <p:sldId id="326" r:id="rId10"/>
    <p:sldId id="314" r:id="rId11"/>
    <p:sldId id="507" r:id="rId12"/>
    <p:sldId id="287" r:id="rId13"/>
    <p:sldId id="258" r:id="rId14"/>
    <p:sldId id="257" r:id="rId15"/>
    <p:sldId id="509" r:id="rId16"/>
    <p:sldId id="510" r:id="rId17"/>
    <p:sldId id="265" r:id="rId18"/>
    <p:sldId id="511" r:id="rId19"/>
    <p:sldId id="506" r:id="rId20"/>
    <p:sldId id="310" r:id="rId21"/>
    <p:sldId id="286" r:id="rId22"/>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F00"/>
    <a:srgbClr val="1D4980"/>
    <a:srgbClr val="00395A"/>
    <a:srgbClr val="4298B5"/>
    <a:srgbClr val="1D49FF"/>
    <a:srgbClr val="022B45"/>
    <a:srgbClr val="032B44"/>
    <a:srgbClr val="062A44"/>
    <a:srgbClr val="062E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49"/>
    <p:restoredTop sz="84186"/>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335752-CB2F-D74E-98A4-591E063CB6D3}" type="doc">
      <dgm:prSet loTypeId="urn:microsoft.com/office/officeart/2005/8/layout/bProcess3" loCatId="" qsTypeId="urn:microsoft.com/office/officeart/2005/8/quickstyle/simple1" qsCatId="simple" csTypeId="urn:microsoft.com/office/officeart/2005/8/colors/accent0_1" csCatId="mainScheme" phldr="1"/>
      <dgm:spPr/>
      <dgm:t>
        <a:bodyPr/>
        <a:lstStyle/>
        <a:p>
          <a:endParaRPr lang="en-US"/>
        </a:p>
      </dgm:t>
    </dgm:pt>
    <dgm:pt modelId="{F337AA0C-2163-5E4F-AA9A-126C9D392BD8}">
      <dgm:prSet phldrT="[Text]" custT="1"/>
      <dgm:spPr>
        <a:solidFill>
          <a:srgbClr val="4285F4"/>
        </a:solidFill>
      </dgm:spPr>
      <dgm:t>
        <a:bodyPr/>
        <a:lstStyle/>
        <a:p>
          <a:r>
            <a:rPr lang="en-US" sz="2000" b="1" dirty="0">
              <a:solidFill>
                <a:schemeClr val="bg1"/>
              </a:solidFill>
            </a:rPr>
            <a:t>Slicing &amp;</a:t>
          </a:r>
        </a:p>
        <a:p>
          <a:r>
            <a:rPr lang="en-US" sz="2000" b="1" dirty="0">
              <a:solidFill>
                <a:schemeClr val="bg1"/>
              </a:solidFill>
            </a:rPr>
            <a:t>3D rendering</a:t>
          </a:r>
        </a:p>
      </dgm:t>
    </dgm:pt>
    <dgm:pt modelId="{F8E1AEDD-0784-C245-9606-37987EF41C39}" type="parTrans" cxnId="{59A5135C-B9E1-BB46-9650-4EC12C786DA4}">
      <dgm:prSet/>
      <dgm:spPr/>
      <dgm:t>
        <a:bodyPr/>
        <a:lstStyle/>
        <a:p>
          <a:endParaRPr lang="en-US" sz="2000" b="1">
            <a:solidFill>
              <a:schemeClr val="bg1"/>
            </a:solidFill>
          </a:endParaRPr>
        </a:p>
      </dgm:t>
    </dgm:pt>
    <dgm:pt modelId="{F8E818FD-8B0F-5A4F-8F8C-349FF3342568}" type="sibTrans" cxnId="{59A5135C-B9E1-BB46-9650-4EC12C786DA4}">
      <dgm:prSet custT="1"/>
      <dgm:spPr/>
      <dgm:t>
        <a:bodyPr/>
        <a:lstStyle/>
        <a:p>
          <a:endParaRPr lang="en-US" sz="2000" b="1">
            <a:solidFill>
              <a:schemeClr val="bg1"/>
            </a:solidFill>
          </a:endParaRPr>
        </a:p>
      </dgm:t>
    </dgm:pt>
    <dgm:pt modelId="{804D666E-6AE3-BD45-890D-EAFECE979179}">
      <dgm:prSet phldrT="[Text]" custT="1"/>
      <dgm:spPr>
        <a:solidFill>
          <a:srgbClr val="4285F4"/>
        </a:solidFill>
      </dgm:spPr>
      <dgm:t>
        <a:bodyPr/>
        <a:lstStyle/>
        <a:p>
          <a:r>
            <a:rPr lang="en-US" sz="2000" b="1" dirty="0">
              <a:solidFill>
                <a:schemeClr val="bg1"/>
              </a:solidFill>
            </a:rPr>
            <a:t>Binarization &amp;</a:t>
          </a:r>
        </a:p>
        <a:p>
          <a:r>
            <a:rPr lang="en-US" sz="2000" b="1" dirty="0" err="1">
              <a:solidFill>
                <a:schemeClr val="bg1"/>
              </a:solidFill>
            </a:rPr>
            <a:t>MaxProjection</a:t>
          </a:r>
          <a:endParaRPr lang="en-US" sz="2000" b="1" dirty="0">
            <a:solidFill>
              <a:schemeClr val="bg1"/>
            </a:solidFill>
          </a:endParaRPr>
        </a:p>
      </dgm:t>
    </dgm:pt>
    <dgm:pt modelId="{A7D4EEB1-1AC9-624D-A77C-41C67C9F7C4F}" type="parTrans" cxnId="{AB6F55C3-1551-9945-A882-72D113B581DF}">
      <dgm:prSet/>
      <dgm:spPr/>
      <dgm:t>
        <a:bodyPr/>
        <a:lstStyle/>
        <a:p>
          <a:endParaRPr lang="en-US" sz="2000" b="1">
            <a:solidFill>
              <a:schemeClr val="bg1"/>
            </a:solidFill>
          </a:endParaRPr>
        </a:p>
      </dgm:t>
    </dgm:pt>
    <dgm:pt modelId="{2B1EDC1E-3606-2C46-B604-880BE4E2B4A2}" type="sibTrans" cxnId="{AB6F55C3-1551-9945-A882-72D113B581DF}">
      <dgm:prSet custT="1"/>
      <dgm:spPr/>
      <dgm:t>
        <a:bodyPr/>
        <a:lstStyle/>
        <a:p>
          <a:endParaRPr lang="en-US" sz="2000" b="1">
            <a:solidFill>
              <a:schemeClr val="bg1"/>
            </a:solidFill>
          </a:endParaRPr>
        </a:p>
      </dgm:t>
    </dgm:pt>
    <dgm:pt modelId="{9F50BEA2-730A-A243-81A2-EA2716326438}">
      <dgm:prSet phldrT="[Text]" custT="1"/>
      <dgm:spPr>
        <a:solidFill>
          <a:srgbClr val="0F9D58"/>
        </a:solidFill>
      </dgm:spPr>
      <dgm:t>
        <a:bodyPr/>
        <a:lstStyle/>
        <a:p>
          <a:r>
            <a:rPr lang="en-US" sz="2000" b="1" dirty="0">
              <a:solidFill>
                <a:schemeClr val="bg1"/>
              </a:solidFill>
            </a:rPr>
            <a:t>Masking</a:t>
          </a:r>
        </a:p>
      </dgm:t>
    </dgm:pt>
    <dgm:pt modelId="{87997688-D677-D040-99B2-73E60744E9F7}" type="parTrans" cxnId="{97F21CE3-681D-AD43-A39E-83ADBECF43C1}">
      <dgm:prSet/>
      <dgm:spPr/>
      <dgm:t>
        <a:bodyPr/>
        <a:lstStyle/>
        <a:p>
          <a:endParaRPr lang="en-US" sz="2000" b="1">
            <a:solidFill>
              <a:schemeClr val="bg1"/>
            </a:solidFill>
          </a:endParaRPr>
        </a:p>
      </dgm:t>
    </dgm:pt>
    <dgm:pt modelId="{F319CC89-1F54-444D-BF4C-80D97BAF6E79}" type="sibTrans" cxnId="{97F21CE3-681D-AD43-A39E-83ADBECF43C1}">
      <dgm:prSet custT="1"/>
      <dgm:spPr/>
      <dgm:t>
        <a:bodyPr/>
        <a:lstStyle/>
        <a:p>
          <a:endParaRPr lang="en-US" sz="2000" b="1">
            <a:solidFill>
              <a:schemeClr val="bg1"/>
            </a:solidFill>
          </a:endParaRPr>
        </a:p>
      </dgm:t>
    </dgm:pt>
    <dgm:pt modelId="{73A25C1C-DC2A-B24C-A46E-0C3B369FF872}">
      <dgm:prSet phldrT="[Text]" custT="1"/>
      <dgm:spPr>
        <a:solidFill>
          <a:srgbClr val="0F9D58"/>
        </a:solidFill>
      </dgm:spPr>
      <dgm:t>
        <a:bodyPr/>
        <a:lstStyle/>
        <a:p>
          <a:r>
            <a:rPr lang="en-US" sz="2000" b="1" dirty="0" err="1">
              <a:solidFill>
                <a:schemeClr val="bg1"/>
              </a:solidFill>
            </a:rPr>
            <a:t>Superpixel</a:t>
          </a:r>
          <a:endParaRPr lang="en-US" sz="2000" b="1" dirty="0">
            <a:solidFill>
              <a:schemeClr val="bg1"/>
            </a:solidFill>
          </a:endParaRPr>
        </a:p>
      </dgm:t>
    </dgm:pt>
    <dgm:pt modelId="{897C7C49-60A2-8240-AC56-626C6ED355F8}" type="parTrans" cxnId="{30D5166C-56F1-F443-B1DD-125956EDC2AF}">
      <dgm:prSet/>
      <dgm:spPr/>
      <dgm:t>
        <a:bodyPr/>
        <a:lstStyle/>
        <a:p>
          <a:endParaRPr lang="en-US" sz="2000" b="1">
            <a:solidFill>
              <a:schemeClr val="bg1"/>
            </a:solidFill>
          </a:endParaRPr>
        </a:p>
      </dgm:t>
    </dgm:pt>
    <dgm:pt modelId="{9D3BEE4C-0297-A84D-9FC3-25BF83DC8A0A}" type="sibTrans" cxnId="{30D5166C-56F1-F443-B1DD-125956EDC2AF}">
      <dgm:prSet custT="1"/>
      <dgm:spPr/>
      <dgm:t>
        <a:bodyPr/>
        <a:lstStyle/>
        <a:p>
          <a:endParaRPr lang="en-US" sz="2000" b="1">
            <a:solidFill>
              <a:schemeClr val="bg1"/>
            </a:solidFill>
          </a:endParaRPr>
        </a:p>
      </dgm:t>
    </dgm:pt>
    <dgm:pt modelId="{9F452379-D0BC-B543-83F9-589C3110C541}">
      <dgm:prSet phldrT="[Text]" custT="1"/>
      <dgm:spPr>
        <a:solidFill>
          <a:srgbClr val="DB4437"/>
        </a:solidFill>
      </dgm:spPr>
      <dgm:t>
        <a:bodyPr/>
        <a:lstStyle/>
        <a:p>
          <a:r>
            <a:rPr lang="en-US" sz="2000" b="1" dirty="0">
              <a:solidFill>
                <a:schemeClr val="bg1"/>
              </a:solidFill>
            </a:rPr>
            <a:t>Phase segmentation</a:t>
          </a:r>
        </a:p>
      </dgm:t>
    </dgm:pt>
    <dgm:pt modelId="{E4850E67-2C1D-0743-B145-52DEAEF1A6F3}" type="parTrans" cxnId="{6AF65F84-0DBA-644E-82D7-6EAC02B1E8C3}">
      <dgm:prSet/>
      <dgm:spPr/>
      <dgm:t>
        <a:bodyPr/>
        <a:lstStyle/>
        <a:p>
          <a:endParaRPr lang="en-US" sz="2000" b="1">
            <a:solidFill>
              <a:schemeClr val="bg1"/>
            </a:solidFill>
          </a:endParaRPr>
        </a:p>
      </dgm:t>
    </dgm:pt>
    <dgm:pt modelId="{4965E6B3-CE6B-6244-9026-2580BD47B1F2}" type="sibTrans" cxnId="{6AF65F84-0DBA-644E-82D7-6EAC02B1E8C3}">
      <dgm:prSet custT="1"/>
      <dgm:spPr/>
      <dgm:t>
        <a:bodyPr/>
        <a:lstStyle/>
        <a:p>
          <a:endParaRPr lang="en-US" sz="2000" b="1">
            <a:solidFill>
              <a:schemeClr val="bg1"/>
            </a:solidFill>
          </a:endParaRPr>
        </a:p>
      </dgm:t>
    </dgm:pt>
    <dgm:pt modelId="{33707ADB-4F6F-9349-8850-208167A80162}">
      <dgm:prSet phldrT="[Text]" custT="1"/>
      <dgm:spPr>
        <a:solidFill>
          <a:srgbClr val="DB4437"/>
        </a:solidFill>
      </dgm:spPr>
      <dgm:t>
        <a:bodyPr/>
        <a:lstStyle/>
        <a:p>
          <a:r>
            <a:rPr lang="en-US" sz="2000" b="1" dirty="0">
              <a:solidFill>
                <a:schemeClr val="bg1"/>
              </a:solidFill>
            </a:rPr>
            <a:t>Segmentation</a:t>
          </a:r>
        </a:p>
        <a:p>
          <a:r>
            <a:rPr lang="en-US" sz="2000" b="1" dirty="0">
              <a:solidFill>
                <a:schemeClr val="bg1"/>
              </a:solidFill>
            </a:rPr>
            <a:t>auditing</a:t>
          </a:r>
        </a:p>
      </dgm:t>
    </dgm:pt>
    <dgm:pt modelId="{AAA47B57-D725-104A-B71F-7FE7438494E1}" type="parTrans" cxnId="{B464958D-E95A-C64F-A22D-401AE80AF655}">
      <dgm:prSet/>
      <dgm:spPr/>
      <dgm:t>
        <a:bodyPr/>
        <a:lstStyle/>
        <a:p>
          <a:endParaRPr lang="en-US" sz="2000" b="1">
            <a:solidFill>
              <a:schemeClr val="bg1"/>
            </a:solidFill>
          </a:endParaRPr>
        </a:p>
      </dgm:t>
    </dgm:pt>
    <dgm:pt modelId="{D6DE9335-4BAE-8341-9B54-844E3D6A9009}" type="sibTrans" cxnId="{B464958D-E95A-C64F-A22D-401AE80AF655}">
      <dgm:prSet custT="1"/>
      <dgm:spPr/>
      <dgm:t>
        <a:bodyPr/>
        <a:lstStyle/>
        <a:p>
          <a:endParaRPr lang="en-US" sz="2000" b="1">
            <a:solidFill>
              <a:schemeClr val="bg1"/>
            </a:solidFill>
          </a:endParaRPr>
        </a:p>
      </dgm:t>
    </dgm:pt>
    <dgm:pt modelId="{827A12BF-4BDD-1C4C-A71E-1B316091CEA3}">
      <dgm:prSet phldrT="[Text]" custT="1"/>
      <dgm:spPr>
        <a:solidFill>
          <a:srgbClr val="DB4437"/>
        </a:solidFill>
      </dgm:spPr>
      <dgm:t>
        <a:bodyPr/>
        <a:lstStyle/>
        <a:p>
          <a:r>
            <a:rPr lang="en-US" sz="2000" b="1" dirty="0">
              <a:solidFill>
                <a:schemeClr val="bg1"/>
              </a:solidFill>
            </a:rPr>
            <a:t>Metrology</a:t>
          </a:r>
        </a:p>
      </dgm:t>
    </dgm:pt>
    <dgm:pt modelId="{E2EE5C2F-2DBC-4347-8B27-CA6FAAC8F222}" type="parTrans" cxnId="{6EA8DAA7-8653-CF47-9E3A-43C90ADF9B0A}">
      <dgm:prSet/>
      <dgm:spPr/>
      <dgm:t>
        <a:bodyPr/>
        <a:lstStyle/>
        <a:p>
          <a:endParaRPr lang="en-US" sz="2000" b="1">
            <a:solidFill>
              <a:schemeClr val="bg1"/>
            </a:solidFill>
          </a:endParaRPr>
        </a:p>
      </dgm:t>
    </dgm:pt>
    <dgm:pt modelId="{FF66C8B0-A607-6F4D-9C0F-A0782280169A}" type="sibTrans" cxnId="{6EA8DAA7-8653-CF47-9E3A-43C90ADF9B0A}">
      <dgm:prSet custT="1"/>
      <dgm:spPr/>
      <dgm:t>
        <a:bodyPr/>
        <a:lstStyle/>
        <a:p>
          <a:endParaRPr lang="en-US" sz="2000" b="1">
            <a:solidFill>
              <a:schemeClr val="bg1"/>
            </a:solidFill>
          </a:endParaRPr>
        </a:p>
      </dgm:t>
    </dgm:pt>
    <dgm:pt modelId="{59BF5B71-2A52-434B-8E62-6BC3E01BA208}">
      <dgm:prSet phldrT="[Text]" custT="1"/>
      <dgm:spPr>
        <a:solidFill>
          <a:srgbClr val="4285F4"/>
        </a:solidFill>
      </dgm:spPr>
      <dgm:t>
        <a:bodyPr/>
        <a:lstStyle/>
        <a:p>
          <a:r>
            <a:rPr lang="en-US" sz="2000" b="1" dirty="0">
              <a:solidFill>
                <a:schemeClr val="bg1"/>
              </a:solidFill>
            </a:rPr>
            <a:t>Enhancement</a:t>
          </a:r>
        </a:p>
      </dgm:t>
    </dgm:pt>
    <dgm:pt modelId="{9BB87BD0-23C6-2043-AE72-C50E3C48D00C}" type="parTrans" cxnId="{3F243837-E448-E649-BC57-B9603304C7A2}">
      <dgm:prSet/>
      <dgm:spPr/>
      <dgm:t>
        <a:bodyPr/>
        <a:lstStyle/>
        <a:p>
          <a:endParaRPr lang="en-US" sz="2000" b="1">
            <a:solidFill>
              <a:schemeClr val="bg1"/>
            </a:solidFill>
          </a:endParaRPr>
        </a:p>
      </dgm:t>
    </dgm:pt>
    <dgm:pt modelId="{0FD07E22-5865-A548-A9C7-10D2B6AABA4D}" type="sibTrans" cxnId="{3F243837-E448-E649-BC57-B9603304C7A2}">
      <dgm:prSet custT="1"/>
      <dgm:spPr/>
      <dgm:t>
        <a:bodyPr/>
        <a:lstStyle/>
        <a:p>
          <a:endParaRPr lang="en-US" sz="2000" b="1">
            <a:solidFill>
              <a:schemeClr val="bg1"/>
            </a:solidFill>
          </a:endParaRPr>
        </a:p>
      </dgm:t>
    </dgm:pt>
    <dgm:pt modelId="{13E781CD-75C2-8E4E-9538-DDB1A84ED1AF}">
      <dgm:prSet phldrT="[Text]" custT="1"/>
      <dgm:spPr>
        <a:solidFill>
          <a:srgbClr val="0F9D58"/>
        </a:solidFill>
      </dgm:spPr>
      <dgm:t>
        <a:bodyPr/>
        <a:lstStyle/>
        <a:p>
          <a:r>
            <a:rPr lang="en-US" sz="2000" b="1" dirty="0" err="1">
              <a:solidFill>
                <a:schemeClr val="bg1"/>
              </a:solidFill>
            </a:rPr>
            <a:t>Vesselness</a:t>
          </a:r>
          <a:r>
            <a:rPr lang="en-US" sz="2000" b="1" dirty="0">
              <a:solidFill>
                <a:schemeClr val="bg1"/>
              </a:solidFill>
            </a:rPr>
            <a:t> &amp; Texture </a:t>
          </a:r>
        </a:p>
      </dgm:t>
    </dgm:pt>
    <dgm:pt modelId="{1CAD0914-C6D6-2145-9A29-B111C38C79C6}" type="parTrans" cxnId="{9BE6DFF0-8840-DC48-9316-7C2D199FFA27}">
      <dgm:prSet/>
      <dgm:spPr/>
      <dgm:t>
        <a:bodyPr/>
        <a:lstStyle/>
        <a:p>
          <a:endParaRPr lang="en-US" sz="2000" b="1">
            <a:solidFill>
              <a:schemeClr val="bg1"/>
            </a:solidFill>
          </a:endParaRPr>
        </a:p>
      </dgm:t>
    </dgm:pt>
    <dgm:pt modelId="{91B4A98B-66C6-D940-9B65-BD799394BBC5}" type="sibTrans" cxnId="{9BE6DFF0-8840-DC48-9316-7C2D199FFA27}">
      <dgm:prSet custT="1"/>
      <dgm:spPr/>
      <dgm:t>
        <a:bodyPr/>
        <a:lstStyle/>
        <a:p>
          <a:endParaRPr lang="en-US" sz="2000" b="1">
            <a:solidFill>
              <a:schemeClr val="bg1"/>
            </a:solidFill>
          </a:endParaRPr>
        </a:p>
      </dgm:t>
    </dgm:pt>
    <dgm:pt modelId="{56C5241A-E504-334F-94E5-6E7709C61716}" type="pres">
      <dgm:prSet presAssocID="{ED335752-CB2F-D74E-98A4-591E063CB6D3}" presName="Name0" presStyleCnt="0">
        <dgm:presLayoutVars>
          <dgm:dir/>
          <dgm:resizeHandles val="exact"/>
        </dgm:presLayoutVars>
      </dgm:prSet>
      <dgm:spPr/>
    </dgm:pt>
    <dgm:pt modelId="{11EBE526-7E1E-0F42-AADC-F7FA7BD9CCE9}" type="pres">
      <dgm:prSet presAssocID="{F337AA0C-2163-5E4F-AA9A-126C9D392BD8}" presName="node" presStyleLbl="node1" presStyleIdx="0" presStyleCnt="9">
        <dgm:presLayoutVars>
          <dgm:bulletEnabled val="1"/>
        </dgm:presLayoutVars>
      </dgm:prSet>
      <dgm:spPr/>
    </dgm:pt>
    <dgm:pt modelId="{26ED6757-8D41-084C-9762-3E57E1370748}" type="pres">
      <dgm:prSet presAssocID="{F8E818FD-8B0F-5A4F-8F8C-349FF3342568}" presName="sibTrans" presStyleLbl="sibTrans1D1" presStyleIdx="0" presStyleCnt="8"/>
      <dgm:spPr/>
    </dgm:pt>
    <dgm:pt modelId="{AD41E360-8B97-2042-B088-0403F7F153FA}" type="pres">
      <dgm:prSet presAssocID="{F8E818FD-8B0F-5A4F-8F8C-349FF3342568}" presName="connectorText" presStyleLbl="sibTrans1D1" presStyleIdx="0" presStyleCnt="8"/>
      <dgm:spPr/>
    </dgm:pt>
    <dgm:pt modelId="{A24A3986-F2F5-FC49-B325-24CCA8F4C302}" type="pres">
      <dgm:prSet presAssocID="{804D666E-6AE3-BD45-890D-EAFECE979179}" presName="node" presStyleLbl="node1" presStyleIdx="1" presStyleCnt="9">
        <dgm:presLayoutVars>
          <dgm:bulletEnabled val="1"/>
        </dgm:presLayoutVars>
      </dgm:prSet>
      <dgm:spPr/>
    </dgm:pt>
    <dgm:pt modelId="{EBB11CD4-DCFC-914F-B4B2-776BE1395039}" type="pres">
      <dgm:prSet presAssocID="{2B1EDC1E-3606-2C46-B604-880BE4E2B4A2}" presName="sibTrans" presStyleLbl="sibTrans1D1" presStyleIdx="1" presStyleCnt="8"/>
      <dgm:spPr/>
    </dgm:pt>
    <dgm:pt modelId="{F59F36DC-5FD0-9C49-9295-3469D62A86B6}" type="pres">
      <dgm:prSet presAssocID="{2B1EDC1E-3606-2C46-B604-880BE4E2B4A2}" presName="connectorText" presStyleLbl="sibTrans1D1" presStyleIdx="1" presStyleCnt="8"/>
      <dgm:spPr/>
    </dgm:pt>
    <dgm:pt modelId="{60AD6694-1397-2145-873B-8344E5A6025E}" type="pres">
      <dgm:prSet presAssocID="{59BF5B71-2A52-434B-8E62-6BC3E01BA208}" presName="node" presStyleLbl="node1" presStyleIdx="2" presStyleCnt="9">
        <dgm:presLayoutVars>
          <dgm:bulletEnabled val="1"/>
        </dgm:presLayoutVars>
      </dgm:prSet>
      <dgm:spPr/>
    </dgm:pt>
    <dgm:pt modelId="{A91118ED-6D46-1A44-8812-D6561D6AF156}" type="pres">
      <dgm:prSet presAssocID="{0FD07E22-5865-A548-A9C7-10D2B6AABA4D}" presName="sibTrans" presStyleLbl="sibTrans1D1" presStyleIdx="2" presStyleCnt="8"/>
      <dgm:spPr/>
    </dgm:pt>
    <dgm:pt modelId="{22F250F3-8A0C-384D-BC2B-BBE4DB336B2E}" type="pres">
      <dgm:prSet presAssocID="{0FD07E22-5865-A548-A9C7-10D2B6AABA4D}" presName="connectorText" presStyleLbl="sibTrans1D1" presStyleIdx="2" presStyleCnt="8"/>
      <dgm:spPr/>
    </dgm:pt>
    <dgm:pt modelId="{EC3AD1A6-0C9E-2044-B767-1BA6B2E4FB9A}" type="pres">
      <dgm:prSet presAssocID="{9F50BEA2-730A-A243-81A2-EA2716326438}" presName="node" presStyleLbl="node1" presStyleIdx="3" presStyleCnt="9">
        <dgm:presLayoutVars>
          <dgm:bulletEnabled val="1"/>
        </dgm:presLayoutVars>
      </dgm:prSet>
      <dgm:spPr/>
    </dgm:pt>
    <dgm:pt modelId="{BE025F18-88CF-7E42-9E67-E1B1E233864B}" type="pres">
      <dgm:prSet presAssocID="{F319CC89-1F54-444D-BF4C-80D97BAF6E79}" presName="sibTrans" presStyleLbl="sibTrans1D1" presStyleIdx="3" presStyleCnt="8"/>
      <dgm:spPr/>
    </dgm:pt>
    <dgm:pt modelId="{D56AE838-2ABC-7446-A53F-33269A7DA0EC}" type="pres">
      <dgm:prSet presAssocID="{F319CC89-1F54-444D-BF4C-80D97BAF6E79}" presName="connectorText" presStyleLbl="sibTrans1D1" presStyleIdx="3" presStyleCnt="8"/>
      <dgm:spPr/>
    </dgm:pt>
    <dgm:pt modelId="{A1206663-2D94-EA4C-964D-846C77FD262F}" type="pres">
      <dgm:prSet presAssocID="{73A25C1C-DC2A-B24C-A46E-0C3B369FF872}" presName="node" presStyleLbl="node1" presStyleIdx="4" presStyleCnt="9">
        <dgm:presLayoutVars>
          <dgm:bulletEnabled val="1"/>
        </dgm:presLayoutVars>
      </dgm:prSet>
      <dgm:spPr/>
    </dgm:pt>
    <dgm:pt modelId="{0FA36E4E-C352-C248-B10F-2488D2277553}" type="pres">
      <dgm:prSet presAssocID="{9D3BEE4C-0297-A84D-9FC3-25BF83DC8A0A}" presName="sibTrans" presStyleLbl="sibTrans1D1" presStyleIdx="4" presStyleCnt="8"/>
      <dgm:spPr/>
    </dgm:pt>
    <dgm:pt modelId="{0F862838-EE93-3A4B-ABB3-F3C930A66777}" type="pres">
      <dgm:prSet presAssocID="{9D3BEE4C-0297-A84D-9FC3-25BF83DC8A0A}" presName="connectorText" presStyleLbl="sibTrans1D1" presStyleIdx="4" presStyleCnt="8"/>
      <dgm:spPr/>
    </dgm:pt>
    <dgm:pt modelId="{9F4B56AE-C39B-CF49-A0AB-772CF0F9B86B}" type="pres">
      <dgm:prSet presAssocID="{13E781CD-75C2-8E4E-9538-DDB1A84ED1AF}" presName="node" presStyleLbl="node1" presStyleIdx="5" presStyleCnt="9">
        <dgm:presLayoutVars>
          <dgm:bulletEnabled val="1"/>
        </dgm:presLayoutVars>
      </dgm:prSet>
      <dgm:spPr/>
    </dgm:pt>
    <dgm:pt modelId="{55CE4EC3-8A09-C841-919B-685A336B2058}" type="pres">
      <dgm:prSet presAssocID="{91B4A98B-66C6-D940-9B65-BD799394BBC5}" presName="sibTrans" presStyleLbl="sibTrans1D1" presStyleIdx="5" presStyleCnt="8"/>
      <dgm:spPr/>
    </dgm:pt>
    <dgm:pt modelId="{6DFD6E9A-F8E2-CD46-8602-6BE0C8A4D472}" type="pres">
      <dgm:prSet presAssocID="{91B4A98B-66C6-D940-9B65-BD799394BBC5}" presName="connectorText" presStyleLbl="sibTrans1D1" presStyleIdx="5" presStyleCnt="8"/>
      <dgm:spPr/>
    </dgm:pt>
    <dgm:pt modelId="{3F7B85B8-E60E-834D-8D9F-D8572C8F2EBB}" type="pres">
      <dgm:prSet presAssocID="{9F452379-D0BC-B543-83F9-589C3110C541}" presName="node" presStyleLbl="node1" presStyleIdx="6" presStyleCnt="9">
        <dgm:presLayoutVars>
          <dgm:bulletEnabled val="1"/>
        </dgm:presLayoutVars>
      </dgm:prSet>
      <dgm:spPr/>
    </dgm:pt>
    <dgm:pt modelId="{1D1FBCB2-852F-F248-8A7D-701132F62D5A}" type="pres">
      <dgm:prSet presAssocID="{4965E6B3-CE6B-6244-9026-2580BD47B1F2}" presName="sibTrans" presStyleLbl="sibTrans1D1" presStyleIdx="6" presStyleCnt="8"/>
      <dgm:spPr/>
    </dgm:pt>
    <dgm:pt modelId="{CCF531F5-0300-7240-A9F3-4123EFE11BAC}" type="pres">
      <dgm:prSet presAssocID="{4965E6B3-CE6B-6244-9026-2580BD47B1F2}" presName="connectorText" presStyleLbl="sibTrans1D1" presStyleIdx="6" presStyleCnt="8"/>
      <dgm:spPr/>
    </dgm:pt>
    <dgm:pt modelId="{A85855C8-FAB4-8842-905E-ACD5E89A83AC}" type="pres">
      <dgm:prSet presAssocID="{33707ADB-4F6F-9349-8850-208167A80162}" presName="node" presStyleLbl="node1" presStyleIdx="7" presStyleCnt="9">
        <dgm:presLayoutVars>
          <dgm:bulletEnabled val="1"/>
        </dgm:presLayoutVars>
      </dgm:prSet>
      <dgm:spPr/>
    </dgm:pt>
    <dgm:pt modelId="{E56293BD-9EA4-F143-8802-BF96A2A205D8}" type="pres">
      <dgm:prSet presAssocID="{D6DE9335-4BAE-8341-9B54-844E3D6A9009}" presName="sibTrans" presStyleLbl="sibTrans1D1" presStyleIdx="7" presStyleCnt="8"/>
      <dgm:spPr/>
    </dgm:pt>
    <dgm:pt modelId="{7A37E994-E5F7-C44B-B2D3-FAE56CF0EE9F}" type="pres">
      <dgm:prSet presAssocID="{D6DE9335-4BAE-8341-9B54-844E3D6A9009}" presName="connectorText" presStyleLbl="sibTrans1D1" presStyleIdx="7" presStyleCnt="8"/>
      <dgm:spPr/>
    </dgm:pt>
    <dgm:pt modelId="{E463CA8B-D894-5540-B616-6A64DFE550F7}" type="pres">
      <dgm:prSet presAssocID="{827A12BF-4BDD-1C4C-A71E-1B316091CEA3}" presName="node" presStyleLbl="node1" presStyleIdx="8" presStyleCnt="9">
        <dgm:presLayoutVars>
          <dgm:bulletEnabled val="1"/>
        </dgm:presLayoutVars>
      </dgm:prSet>
      <dgm:spPr/>
    </dgm:pt>
  </dgm:ptLst>
  <dgm:cxnLst>
    <dgm:cxn modelId="{AEB0A709-BE55-5E44-9E8E-CA9648FD51C0}" type="presOf" srcId="{804D666E-6AE3-BD45-890D-EAFECE979179}" destId="{A24A3986-F2F5-FC49-B325-24CCA8F4C302}" srcOrd="0" destOrd="0" presId="urn:microsoft.com/office/officeart/2005/8/layout/bProcess3"/>
    <dgm:cxn modelId="{69BA7918-145A-AA47-9A9B-D3DB9ECC2702}" type="presOf" srcId="{2B1EDC1E-3606-2C46-B604-880BE4E2B4A2}" destId="{F59F36DC-5FD0-9C49-9295-3469D62A86B6}" srcOrd="1" destOrd="0" presId="urn:microsoft.com/office/officeart/2005/8/layout/bProcess3"/>
    <dgm:cxn modelId="{DA34941B-AB15-3A4A-8D84-374AC1777A79}" type="presOf" srcId="{F337AA0C-2163-5E4F-AA9A-126C9D392BD8}" destId="{11EBE526-7E1E-0F42-AADC-F7FA7BD9CCE9}" srcOrd="0" destOrd="0" presId="urn:microsoft.com/office/officeart/2005/8/layout/bProcess3"/>
    <dgm:cxn modelId="{A336B42C-D217-0D40-988A-ACE1F819B27D}" type="presOf" srcId="{13E781CD-75C2-8E4E-9538-DDB1A84ED1AF}" destId="{9F4B56AE-C39B-CF49-A0AB-772CF0F9B86B}" srcOrd="0" destOrd="0" presId="urn:microsoft.com/office/officeart/2005/8/layout/bProcess3"/>
    <dgm:cxn modelId="{F83A6632-E87C-2647-AB19-1120A9C48C5E}" type="presOf" srcId="{2B1EDC1E-3606-2C46-B604-880BE4E2B4A2}" destId="{EBB11CD4-DCFC-914F-B4B2-776BE1395039}" srcOrd="0" destOrd="0" presId="urn:microsoft.com/office/officeart/2005/8/layout/bProcess3"/>
    <dgm:cxn modelId="{3F243837-E448-E649-BC57-B9603304C7A2}" srcId="{ED335752-CB2F-D74E-98A4-591E063CB6D3}" destId="{59BF5B71-2A52-434B-8E62-6BC3E01BA208}" srcOrd="2" destOrd="0" parTransId="{9BB87BD0-23C6-2043-AE72-C50E3C48D00C}" sibTransId="{0FD07E22-5865-A548-A9C7-10D2B6AABA4D}"/>
    <dgm:cxn modelId="{6881B93E-4D98-6643-A412-D3DED102415C}" type="presOf" srcId="{9D3BEE4C-0297-A84D-9FC3-25BF83DC8A0A}" destId="{0FA36E4E-C352-C248-B10F-2488D2277553}" srcOrd="0" destOrd="0" presId="urn:microsoft.com/office/officeart/2005/8/layout/bProcess3"/>
    <dgm:cxn modelId="{E414974F-9169-E34C-B87B-7F267A597DD8}" type="presOf" srcId="{0FD07E22-5865-A548-A9C7-10D2B6AABA4D}" destId="{A91118ED-6D46-1A44-8812-D6561D6AF156}" srcOrd="0" destOrd="0" presId="urn:microsoft.com/office/officeart/2005/8/layout/bProcess3"/>
    <dgm:cxn modelId="{B533FE52-96C8-BA47-AE8C-9EE6D41944B4}" type="presOf" srcId="{0FD07E22-5865-A548-A9C7-10D2B6AABA4D}" destId="{22F250F3-8A0C-384D-BC2B-BBE4DB336B2E}" srcOrd="1" destOrd="0" presId="urn:microsoft.com/office/officeart/2005/8/layout/bProcess3"/>
    <dgm:cxn modelId="{59A5135C-B9E1-BB46-9650-4EC12C786DA4}" srcId="{ED335752-CB2F-D74E-98A4-591E063CB6D3}" destId="{F337AA0C-2163-5E4F-AA9A-126C9D392BD8}" srcOrd="0" destOrd="0" parTransId="{F8E1AEDD-0784-C245-9606-37987EF41C39}" sibTransId="{F8E818FD-8B0F-5A4F-8F8C-349FF3342568}"/>
    <dgm:cxn modelId="{4390386A-E492-E342-B518-7EE016C9C8A4}" type="presOf" srcId="{F319CC89-1F54-444D-BF4C-80D97BAF6E79}" destId="{D56AE838-2ABC-7446-A53F-33269A7DA0EC}" srcOrd="1" destOrd="0" presId="urn:microsoft.com/office/officeart/2005/8/layout/bProcess3"/>
    <dgm:cxn modelId="{30D5166C-56F1-F443-B1DD-125956EDC2AF}" srcId="{ED335752-CB2F-D74E-98A4-591E063CB6D3}" destId="{73A25C1C-DC2A-B24C-A46E-0C3B369FF872}" srcOrd="4" destOrd="0" parTransId="{897C7C49-60A2-8240-AC56-626C6ED355F8}" sibTransId="{9D3BEE4C-0297-A84D-9FC3-25BF83DC8A0A}"/>
    <dgm:cxn modelId="{85258073-73FC-B44B-AED7-12384D3DF42A}" type="presOf" srcId="{D6DE9335-4BAE-8341-9B54-844E3D6A9009}" destId="{7A37E994-E5F7-C44B-B2D3-FAE56CF0EE9F}" srcOrd="1" destOrd="0" presId="urn:microsoft.com/office/officeart/2005/8/layout/bProcess3"/>
    <dgm:cxn modelId="{01489E78-5E7D-144C-B47E-6B5989A30DC7}" type="presOf" srcId="{9F452379-D0BC-B543-83F9-589C3110C541}" destId="{3F7B85B8-E60E-834D-8D9F-D8572C8F2EBB}" srcOrd="0" destOrd="0" presId="urn:microsoft.com/office/officeart/2005/8/layout/bProcess3"/>
    <dgm:cxn modelId="{2DF9657D-DF2A-A24D-AECA-067EBF35EAD6}" type="presOf" srcId="{ED335752-CB2F-D74E-98A4-591E063CB6D3}" destId="{56C5241A-E504-334F-94E5-6E7709C61716}" srcOrd="0" destOrd="0" presId="urn:microsoft.com/office/officeart/2005/8/layout/bProcess3"/>
    <dgm:cxn modelId="{DD1E7D83-7A79-444A-81F9-4ED27D4AB364}" type="presOf" srcId="{827A12BF-4BDD-1C4C-A71E-1B316091CEA3}" destId="{E463CA8B-D894-5540-B616-6A64DFE550F7}" srcOrd="0" destOrd="0" presId="urn:microsoft.com/office/officeart/2005/8/layout/bProcess3"/>
    <dgm:cxn modelId="{00B5AD83-C8F7-C449-B400-A8B58662A31D}" type="presOf" srcId="{73A25C1C-DC2A-B24C-A46E-0C3B369FF872}" destId="{A1206663-2D94-EA4C-964D-846C77FD262F}" srcOrd="0" destOrd="0" presId="urn:microsoft.com/office/officeart/2005/8/layout/bProcess3"/>
    <dgm:cxn modelId="{6AF65F84-0DBA-644E-82D7-6EAC02B1E8C3}" srcId="{ED335752-CB2F-D74E-98A4-591E063CB6D3}" destId="{9F452379-D0BC-B543-83F9-589C3110C541}" srcOrd="6" destOrd="0" parTransId="{E4850E67-2C1D-0743-B145-52DEAEF1A6F3}" sibTransId="{4965E6B3-CE6B-6244-9026-2580BD47B1F2}"/>
    <dgm:cxn modelId="{C8B80F8D-417A-E845-BCF2-1FE2F6B324B0}" type="presOf" srcId="{9D3BEE4C-0297-A84D-9FC3-25BF83DC8A0A}" destId="{0F862838-EE93-3A4B-ABB3-F3C930A66777}" srcOrd="1" destOrd="0" presId="urn:microsoft.com/office/officeart/2005/8/layout/bProcess3"/>
    <dgm:cxn modelId="{B464958D-E95A-C64F-A22D-401AE80AF655}" srcId="{ED335752-CB2F-D74E-98A4-591E063CB6D3}" destId="{33707ADB-4F6F-9349-8850-208167A80162}" srcOrd="7" destOrd="0" parTransId="{AAA47B57-D725-104A-B71F-7FE7438494E1}" sibTransId="{D6DE9335-4BAE-8341-9B54-844E3D6A9009}"/>
    <dgm:cxn modelId="{A3E396A0-102B-AE44-965A-79321FC67387}" type="presOf" srcId="{F319CC89-1F54-444D-BF4C-80D97BAF6E79}" destId="{BE025F18-88CF-7E42-9E67-E1B1E233864B}" srcOrd="0" destOrd="0" presId="urn:microsoft.com/office/officeart/2005/8/layout/bProcess3"/>
    <dgm:cxn modelId="{6AD33AA2-AD92-3544-9270-B7EF0483D467}" type="presOf" srcId="{F8E818FD-8B0F-5A4F-8F8C-349FF3342568}" destId="{AD41E360-8B97-2042-B088-0403F7F153FA}" srcOrd="1" destOrd="0" presId="urn:microsoft.com/office/officeart/2005/8/layout/bProcess3"/>
    <dgm:cxn modelId="{914BE4A6-47C7-FE46-9671-F43BC3B1EB15}" type="presOf" srcId="{F8E818FD-8B0F-5A4F-8F8C-349FF3342568}" destId="{26ED6757-8D41-084C-9762-3E57E1370748}" srcOrd="0" destOrd="0" presId="urn:microsoft.com/office/officeart/2005/8/layout/bProcess3"/>
    <dgm:cxn modelId="{55B39AA7-5F13-7D45-B0A9-173B62392D40}" type="presOf" srcId="{59BF5B71-2A52-434B-8E62-6BC3E01BA208}" destId="{60AD6694-1397-2145-873B-8344E5A6025E}" srcOrd="0" destOrd="0" presId="urn:microsoft.com/office/officeart/2005/8/layout/bProcess3"/>
    <dgm:cxn modelId="{6EA8DAA7-8653-CF47-9E3A-43C90ADF9B0A}" srcId="{ED335752-CB2F-D74E-98A4-591E063CB6D3}" destId="{827A12BF-4BDD-1C4C-A71E-1B316091CEA3}" srcOrd="8" destOrd="0" parTransId="{E2EE5C2F-2DBC-4347-8B27-CA6FAAC8F222}" sibTransId="{FF66C8B0-A607-6F4D-9C0F-A0782280169A}"/>
    <dgm:cxn modelId="{D11415C1-CD00-FA4D-86BB-27B5E3EC17AB}" type="presOf" srcId="{D6DE9335-4BAE-8341-9B54-844E3D6A9009}" destId="{E56293BD-9EA4-F143-8802-BF96A2A205D8}" srcOrd="0" destOrd="0" presId="urn:microsoft.com/office/officeart/2005/8/layout/bProcess3"/>
    <dgm:cxn modelId="{AB6F55C3-1551-9945-A882-72D113B581DF}" srcId="{ED335752-CB2F-D74E-98A4-591E063CB6D3}" destId="{804D666E-6AE3-BD45-890D-EAFECE979179}" srcOrd="1" destOrd="0" parTransId="{A7D4EEB1-1AC9-624D-A77C-41C67C9F7C4F}" sibTransId="{2B1EDC1E-3606-2C46-B604-880BE4E2B4A2}"/>
    <dgm:cxn modelId="{828882C3-9839-8B4A-B518-E8802A713DD4}" type="presOf" srcId="{91B4A98B-66C6-D940-9B65-BD799394BBC5}" destId="{6DFD6E9A-F8E2-CD46-8602-6BE0C8A4D472}" srcOrd="1" destOrd="0" presId="urn:microsoft.com/office/officeart/2005/8/layout/bProcess3"/>
    <dgm:cxn modelId="{8E5248CC-A7BC-F74A-8A28-3D4E5F8D9364}" type="presOf" srcId="{4965E6B3-CE6B-6244-9026-2580BD47B1F2}" destId="{CCF531F5-0300-7240-A9F3-4123EFE11BAC}" srcOrd="1" destOrd="0" presId="urn:microsoft.com/office/officeart/2005/8/layout/bProcess3"/>
    <dgm:cxn modelId="{E89B5FDB-32C0-134C-A489-DE56D391BE32}" type="presOf" srcId="{91B4A98B-66C6-D940-9B65-BD799394BBC5}" destId="{55CE4EC3-8A09-C841-919B-685A336B2058}" srcOrd="0" destOrd="0" presId="urn:microsoft.com/office/officeart/2005/8/layout/bProcess3"/>
    <dgm:cxn modelId="{B65D76DE-E18B-4A46-8623-633ABAC35BBF}" type="presOf" srcId="{33707ADB-4F6F-9349-8850-208167A80162}" destId="{A85855C8-FAB4-8842-905E-ACD5E89A83AC}" srcOrd="0" destOrd="0" presId="urn:microsoft.com/office/officeart/2005/8/layout/bProcess3"/>
    <dgm:cxn modelId="{FAC9E5DF-C251-2C43-9574-328F7679CF10}" type="presOf" srcId="{4965E6B3-CE6B-6244-9026-2580BD47B1F2}" destId="{1D1FBCB2-852F-F248-8A7D-701132F62D5A}" srcOrd="0" destOrd="0" presId="urn:microsoft.com/office/officeart/2005/8/layout/bProcess3"/>
    <dgm:cxn modelId="{3A0828E1-4710-AB47-8CF4-7673C3DED8AE}" type="presOf" srcId="{9F50BEA2-730A-A243-81A2-EA2716326438}" destId="{EC3AD1A6-0C9E-2044-B767-1BA6B2E4FB9A}" srcOrd="0" destOrd="0" presId="urn:microsoft.com/office/officeart/2005/8/layout/bProcess3"/>
    <dgm:cxn modelId="{97F21CE3-681D-AD43-A39E-83ADBECF43C1}" srcId="{ED335752-CB2F-D74E-98A4-591E063CB6D3}" destId="{9F50BEA2-730A-A243-81A2-EA2716326438}" srcOrd="3" destOrd="0" parTransId="{87997688-D677-D040-99B2-73E60744E9F7}" sibTransId="{F319CC89-1F54-444D-BF4C-80D97BAF6E79}"/>
    <dgm:cxn modelId="{9BE6DFF0-8840-DC48-9316-7C2D199FFA27}" srcId="{ED335752-CB2F-D74E-98A4-591E063CB6D3}" destId="{13E781CD-75C2-8E4E-9538-DDB1A84ED1AF}" srcOrd="5" destOrd="0" parTransId="{1CAD0914-C6D6-2145-9A29-B111C38C79C6}" sibTransId="{91B4A98B-66C6-D940-9B65-BD799394BBC5}"/>
    <dgm:cxn modelId="{9FD00E77-4758-0844-A3AA-485AB1FD0095}" type="presParOf" srcId="{56C5241A-E504-334F-94E5-6E7709C61716}" destId="{11EBE526-7E1E-0F42-AADC-F7FA7BD9CCE9}" srcOrd="0" destOrd="0" presId="urn:microsoft.com/office/officeart/2005/8/layout/bProcess3"/>
    <dgm:cxn modelId="{20B19C05-0C71-C743-BCE6-820CACFE8493}" type="presParOf" srcId="{56C5241A-E504-334F-94E5-6E7709C61716}" destId="{26ED6757-8D41-084C-9762-3E57E1370748}" srcOrd="1" destOrd="0" presId="urn:microsoft.com/office/officeart/2005/8/layout/bProcess3"/>
    <dgm:cxn modelId="{832228E3-E998-564C-B325-D3874B80DFB1}" type="presParOf" srcId="{26ED6757-8D41-084C-9762-3E57E1370748}" destId="{AD41E360-8B97-2042-B088-0403F7F153FA}" srcOrd="0" destOrd="0" presId="urn:microsoft.com/office/officeart/2005/8/layout/bProcess3"/>
    <dgm:cxn modelId="{F2CF39AE-5581-F24C-BE93-E4548EB49E73}" type="presParOf" srcId="{56C5241A-E504-334F-94E5-6E7709C61716}" destId="{A24A3986-F2F5-FC49-B325-24CCA8F4C302}" srcOrd="2" destOrd="0" presId="urn:microsoft.com/office/officeart/2005/8/layout/bProcess3"/>
    <dgm:cxn modelId="{B25664D6-AD7B-1847-BE07-CBA260CDE7BA}" type="presParOf" srcId="{56C5241A-E504-334F-94E5-6E7709C61716}" destId="{EBB11CD4-DCFC-914F-B4B2-776BE1395039}" srcOrd="3" destOrd="0" presId="urn:microsoft.com/office/officeart/2005/8/layout/bProcess3"/>
    <dgm:cxn modelId="{C2EF824A-585B-5940-B919-07DA5420A291}" type="presParOf" srcId="{EBB11CD4-DCFC-914F-B4B2-776BE1395039}" destId="{F59F36DC-5FD0-9C49-9295-3469D62A86B6}" srcOrd="0" destOrd="0" presId="urn:microsoft.com/office/officeart/2005/8/layout/bProcess3"/>
    <dgm:cxn modelId="{2DF14665-0B9B-2F43-9A8A-D58AB00B5F1C}" type="presParOf" srcId="{56C5241A-E504-334F-94E5-6E7709C61716}" destId="{60AD6694-1397-2145-873B-8344E5A6025E}" srcOrd="4" destOrd="0" presId="urn:microsoft.com/office/officeart/2005/8/layout/bProcess3"/>
    <dgm:cxn modelId="{7FF3024D-A9C1-4C4A-ABC5-5C8BB7D48395}" type="presParOf" srcId="{56C5241A-E504-334F-94E5-6E7709C61716}" destId="{A91118ED-6D46-1A44-8812-D6561D6AF156}" srcOrd="5" destOrd="0" presId="urn:microsoft.com/office/officeart/2005/8/layout/bProcess3"/>
    <dgm:cxn modelId="{BE3DA7FE-8329-D643-BFD7-F75539430525}" type="presParOf" srcId="{A91118ED-6D46-1A44-8812-D6561D6AF156}" destId="{22F250F3-8A0C-384D-BC2B-BBE4DB336B2E}" srcOrd="0" destOrd="0" presId="urn:microsoft.com/office/officeart/2005/8/layout/bProcess3"/>
    <dgm:cxn modelId="{EDA8E087-BE23-5449-B161-D0A3C69BDC43}" type="presParOf" srcId="{56C5241A-E504-334F-94E5-6E7709C61716}" destId="{EC3AD1A6-0C9E-2044-B767-1BA6B2E4FB9A}" srcOrd="6" destOrd="0" presId="urn:microsoft.com/office/officeart/2005/8/layout/bProcess3"/>
    <dgm:cxn modelId="{D73086C5-731A-FE4C-9657-CCB67D96CC32}" type="presParOf" srcId="{56C5241A-E504-334F-94E5-6E7709C61716}" destId="{BE025F18-88CF-7E42-9E67-E1B1E233864B}" srcOrd="7" destOrd="0" presId="urn:microsoft.com/office/officeart/2005/8/layout/bProcess3"/>
    <dgm:cxn modelId="{932567D6-5374-1442-B27F-E55DFB7D556E}" type="presParOf" srcId="{BE025F18-88CF-7E42-9E67-E1B1E233864B}" destId="{D56AE838-2ABC-7446-A53F-33269A7DA0EC}" srcOrd="0" destOrd="0" presId="urn:microsoft.com/office/officeart/2005/8/layout/bProcess3"/>
    <dgm:cxn modelId="{4B28CC82-3027-D644-8A11-2F1E3D2277DA}" type="presParOf" srcId="{56C5241A-E504-334F-94E5-6E7709C61716}" destId="{A1206663-2D94-EA4C-964D-846C77FD262F}" srcOrd="8" destOrd="0" presId="urn:microsoft.com/office/officeart/2005/8/layout/bProcess3"/>
    <dgm:cxn modelId="{8A38E7F0-13CF-184C-8FC1-83BFBABEAA54}" type="presParOf" srcId="{56C5241A-E504-334F-94E5-6E7709C61716}" destId="{0FA36E4E-C352-C248-B10F-2488D2277553}" srcOrd="9" destOrd="0" presId="urn:microsoft.com/office/officeart/2005/8/layout/bProcess3"/>
    <dgm:cxn modelId="{B7616292-233B-1F49-A470-F92D88CF6305}" type="presParOf" srcId="{0FA36E4E-C352-C248-B10F-2488D2277553}" destId="{0F862838-EE93-3A4B-ABB3-F3C930A66777}" srcOrd="0" destOrd="0" presId="urn:microsoft.com/office/officeart/2005/8/layout/bProcess3"/>
    <dgm:cxn modelId="{CEF96D48-46EF-DA41-98F4-4D466E976760}" type="presParOf" srcId="{56C5241A-E504-334F-94E5-6E7709C61716}" destId="{9F4B56AE-C39B-CF49-A0AB-772CF0F9B86B}" srcOrd="10" destOrd="0" presId="urn:microsoft.com/office/officeart/2005/8/layout/bProcess3"/>
    <dgm:cxn modelId="{8DA00D52-0422-1F41-8054-9433F23D6AD5}" type="presParOf" srcId="{56C5241A-E504-334F-94E5-6E7709C61716}" destId="{55CE4EC3-8A09-C841-919B-685A336B2058}" srcOrd="11" destOrd="0" presId="urn:microsoft.com/office/officeart/2005/8/layout/bProcess3"/>
    <dgm:cxn modelId="{E5B0A394-89B0-F34C-AB57-1F77B8186E0D}" type="presParOf" srcId="{55CE4EC3-8A09-C841-919B-685A336B2058}" destId="{6DFD6E9A-F8E2-CD46-8602-6BE0C8A4D472}" srcOrd="0" destOrd="0" presId="urn:microsoft.com/office/officeart/2005/8/layout/bProcess3"/>
    <dgm:cxn modelId="{8368B961-2295-0E45-997A-D29D22485543}" type="presParOf" srcId="{56C5241A-E504-334F-94E5-6E7709C61716}" destId="{3F7B85B8-E60E-834D-8D9F-D8572C8F2EBB}" srcOrd="12" destOrd="0" presId="urn:microsoft.com/office/officeart/2005/8/layout/bProcess3"/>
    <dgm:cxn modelId="{A163059F-925D-8C45-B037-FD6ACC69C686}" type="presParOf" srcId="{56C5241A-E504-334F-94E5-6E7709C61716}" destId="{1D1FBCB2-852F-F248-8A7D-701132F62D5A}" srcOrd="13" destOrd="0" presId="urn:microsoft.com/office/officeart/2005/8/layout/bProcess3"/>
    <dgm:cxn modelId="{F43A7BD1-0D60-2647-8798-DD81BED89FAB}" type="presParOf" srcId="{1D1FBCB2-852F-F248-8A7D-701132F62D5A}" destId="{CCF531F5-0300-7240-A9F3-4123EFE11BAC}" srcOrd="0" destOrd="0" presId="urn:microsoft.com/office/officeart/2005/8/layout/bProcess3"/>
    <dgm:cxn modelId="{9A4E7204-689C-E44D-82A2-2C8C2A44F39C}" type="presParOf" srcId="{56C5241A-E504-334F-94E5-6E7709C61716}" destId="{A85855C8-FAB4-8842-905E-ACD5E89A83AC}" srcOrd="14" destOrd="0" presId="urn:microsoft.com/office/officeart/2005/8/layout/bProcess3"/>
    <dgm:cxn modelId="{1E3F08AE-B9D8-3E42-93D6-7D68362AB610}" type="presParOf" srcId="{56C5241A-E504-334F-94E5-6E7709C61716}" destId="{E56293BD-9EA4-F143-8802-BF96A2A205D8}" srcOrd="15" destOrd="0" presId="urn:microsoft.com/office/officeart/2005/8/layout/bProcess3"/>
    <dgm:cxn modelId="{C85BF07C-3357-AF4F-A27D-EA597BB83DF0}" type="presParOf" srcId="{E56293BD-9EA4-F143-8802-BF96A2A205D8}" destId="{7A37E994-E5F7-C44B-B2D3-FAE56CF0EE9F}" srcOrd="0" destOrd="0" presId="urn:microsoft.com/office/officeart/2005/8/layout/bProcess3"/>
    <dgm:cxn modelId="{7FBF9B9C-4537-7444-8122-8D179E641295}" type="presParOf" srcId="{56C5241A-E504-334F-94E5-6E7709C61716}" destId="{E463CA8B-D894-5540-B616-6A64DFE550F7}" srcOrd="16" destOrd="0" presId="urn:microsoft.com/office/officeart/2005/8/layout/bProcess3"/>
  </dgm:cxnLst>
  <dgm:bg/>
  <dgm:whole>
    <a:ln w="12700"/>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46B84AC-0F8A-6D42-BDBA-6BE3FEF76E3E}" type="doc">
      <dgm:prSet loTypeId="urn:microsoft.com/office/officeart/2005/8/layout/process2" loCatId="" qsTypeId="urn:microsoft.com/office/officeart/2005/8/quickstyle/simple1" qsCatId="simple" csTypeId="urn:microsoft.com/office/officeart/2005/8/colors/colorful4" csCatId="colorful" phldr="1"/>
      <dgm:spPr/>
    </dgm:pt>
    <dgm:pt modelId="{39DFA904-607B-8748-B3DC-9598F71DE195}">
      <dgm:prSet phldrT="[Text]"/>
      <dgm:spPr>
        <a:solidFill>
          <a:srgbClr val="4285F4"/>
        </a:solidFill>
      </dgm:spPr>
      <dgm:t>
        <a:bodyPr/>
        <a:lstStyle/>
        <a:p>
          <a:r>
            <a:rPr lang="en-US" b="1" dirty="0">
              <a:solidFill>
                <a:schemeClr val="bg1"/>
              </a:solidFill>
            </a:rPr>
            <a:t>Observatory</a:t>
          </a:r>
        </a:p>
      </dgm:t>
    </dgm:pt>
    <dgm:pt modelId="{0978BDCD-33E7-0D40-81F9-27F794750254}" type="parTrans" cxnId="{300204C7-43C9-CE47-BF8B-6BD8EA290B69}">
      <dgm:prSet/>
      <dgm:spPr/>
      <dgm:t>
        <a:bodyPr/>
        <a:lstStyle/>
        <a:p>
          <a:endParaRPr lang="en-US" b="1">
            <a:solidFill>
              <a:schemeClr val="bg1"/>
            </a:solidFill>
          </a:endParaRPr>
        </a:p>
      </dgm:t>
    </dgm:pt>
    <dgm:pt modelId="{ED3C5416-2B52-F74A-B745-57B6D67AF8E0}" type="sibTrans" cxnId="{300204C7-43C9-CE47-BF8B-6BD8EA290B69}">
      <dgm:prSet/>
      <dgm:spPr>
        <a:solidFill>
          <a:srgbClr val="FFFF00"/>
        </a:solidFill>
        <a:ln>
          <a:solidFill>
            <a:srgbClr val="000000"/>
          </a:solidFill>
        </a:ln>
      </dgm:spPr>
      <dgm:t>
        <a:bodyPr/>
        <a:lstStyle/>
        <a:p>
          <a:endParaRPr lang="en-US" b="1">
            <a:solidFill>
              <a:schemeClr val="bg1"/>
            </a:solidFill>
          </a:endParaRPr>
        </a:p>
      </dgm:t>
    </dgm:pt>
    <dgm:pt modelId="{184D40E7-4684-B049-8B7F-334A5AB43571}">
      <dgm:prSet phldrT="[Text]"/>
      <dgm:spPr>
        <a:solidFill>
          <a:srgbClr val="0F9D58"/>
        </a:solidFill>
      </dgm:spPr>
      <dgm:t>
        <a:bodyPr/>
        <a:lstStyle/>
        <a:p>
          <a:r>
            <a:rPr lang="en-US" b="1" dirty="0">
              <a:solidFill>
                <a:schemeClr val="bg1"/>
              </a:solidFill>
            </a:rPr>
            <a:t>Discriminatory</a:t>
          </a:r>
        </a:p>
      </dgm:t>
    </dgm:pt>
    <dgm:pt modelId="{3DF942A6-BED0-9A46-A8CB-12A23FE7AB7A}" type="parTrans" cxnId="{6B5FA1B3-CC64-1C44-8FCC-A8AC756609D7}">
      <dgm:prSet/>
      <dgm:spPr/>
      <dgm:t>
        <a:bodyPr/>
        <a:lstStyle/>
        <a:p>
          <a:endParaRPr lang="en-US" b="1">
            <a:solidFill>
              <a:schemeClr val="bg1"/>
            </a:solidFill>
          </a:endParaRPr>
        </a:p>
      </dgm:t>
    </dgm:pt>
    <dgm:pt modelId="{45C71344-C049-FE4A-BA3F-FE62D9E93BC4}" type="sibTrans" cxnId="{6B5FA1B3-CC64-1C44-8FCC-A8AC756609D7}">
      <dgm:prSet/>
      <dgm:spPr>
        <a:solidFill>
          <a:srgbClr val="FFFF00"/>
        </a:solidFill>
        <a:ln>
          <a:solidFill>
            <a:srgbClr val="000000"/>
          </a:solidFill>
        </a:ln>
      </dgm:spPr>
      <dgm:t>
        <a:bodyPr/>
        <a:lstStyle/>
        <a:p>
          <a:endParaRPr lang="en-US" b="1">
            <a:solidFill>
              <a:schemeClr val="bg1"/>
            </a:solidFill>
          </a:endParaRPr>
        </a:p>
      </dgm:t>
    </dgm:pt>
    <dgm:pt modelId="{C85F4CD5-FC4D-4F43-BB3E-BDBEA3126DEC}">
      <dgm:prSet phldrT="[Text]"/>
      <dgm:spPr>
        <a:solidFill>
          <a:srgbClr val="DB4437"/>
        </a:solidFill>
      </dgm:spPr>
      <dgm:t>
        <a:bodyPr/>
        <a:lstStyle/>
        <a:p>
          <a:r>
            <a:rPr lang="en-US" b="1" dirty="0">
              <a:solidFill>
                <a:schemeClr val="bg1"/>
              </a:solidFill>
            </a:rPr>
            <a:t>Explanatory</a:t>
          </a:r>
        </a:p>
      </dgm:t>
    </dgm:pt>
    <dgm:pt modelId="{5BE96E6C-844C-A54D-BB33-086559345B9C}" type="parTrans" cxnId="{F6EEEED0-A770-E249-817D-31F4027BB898}">
      <dgm:prSet/>
      <dgm:spPr/>
      <dgm:t>
        <a:bodyPr/>
        <a:lstStyle/>
        <a:p>
          <a:endParaRPr lang="en-US" b="1">
            <a:solidFill>
              <a:schemeClr val="bg1"/>
            </a:solidFill>
          </a:endParaRPr>
        </a:p>
      </dgm:t>
    </dgm:pt>
    <dgm:pt modelId="{F56A77C0-D821-154E-BDC0-DE4FD37D1502}" type="sibTrans" cxnId="{F6EEEED0-A770-E249-817D-31F4027BB898}">
      <dgm:prSet/>
      <dgm:spPr/>
      <dgm:t>
        <a:bodyPr/>
        <a:lstStyle/>
        <a:p>
          <a:endParaRPr lang="en-US" b="1">
            <a:solidFill>
              <a:schemeClr val="bg1"/>
            </a:solidFill>
          </a:endParaRPr>
        </a:p>
      </dgm:t>
    </dgm:pt>
    <dgm:pt modelId="{11F1088F-1B23-0F40-B2F3-08DFB8A80D0E}" type="pres">
      <dgm:prSet presAssocID="{246B84AC-0F8A-6D42-BDBA-6BE3FEF76E3E}" presName="linearFlow" presStyleCnt="0">
        <dgm:presLayoutVars>
          <dgm:resizeHandles val="exact"/>
        </dgm:presLayoutVars>
      </dgm:prSet>
      <dgm:spPr/>
    </dgm:pt>
    <dgm:pt modelId="{F39EA262-58E4-C345-80E9-ED30F727FD32}" type="pres">
      <dgm:prSet presAssocID="{39DFA904-607B-8748-B3DC-9598F71DE195}" presName="node" presStyleLbl="node1" presStyleIdx="0" presStyleCnt="3">
        <dgm:presLayoutVars>
          <dgm:bulletEnabled val="1"/>
        </dgm:presLayoutVars>
      </dgm:prSet>
      <dgm:spPr/>
    </dgm:pt>
    <dgm:pt modelId="{C10D32CF-4252-5E40-8023-C53185E6731B}" type="pres">
      <dgm:prSet presAssocID="{ED3C5416-2B52-F74A-B745-57B6D67AF8E0}" presName="sibTrans" presStyleLbl="sibTrans2D1" presStyleIdx="0" presStyleCnt="2"/>
      <dgm:spPr/>
    </dgm:pt>
    <dgm:pt modelId="{2BCA837D-3463-AE40-99F1-E5070578FC7F}" type="pres">
      <dgm:prSet presAssocID="{ED3C5416-2B52-F74A-B745-57B6D67AF8E0}" presName="connectorText" presStyleLbl="sibTrans2D1" presStyleIdx="0" presStyleCnt="2"/>
      <dgm:spPr/>
    </dgm:pt>
    <dgm:pt modelId="{B1D52AFA-5B2A-084D-AE02-6D0726D928E6}" type="pres">
      <dgm:prSet presAssocID="{184D40E7-4684-B049-8B7F-334A5AB43571}" presName="node" presStyleLbl="node1" presStyleIdx="1" presStyleCnt="3">
        <dgm:presLayoutVars>
          <dgm:bulletEnabled val="1"/>
        </dgm:presLayoutVars>
      </dgm:prSet>
      <dgm:spPr/>
    </dgm:pt>
    <dgm:pt modelId="{144E2A7B-9A22-8442-A20F-E97927B0CBD0}" type="pres">
      <dgm:prSet presAssocID="{45C71344-C049-FE4A-BA3F-FE62D9E93BC4}" presName="sibTrans" presStyleLbl="sibTrans2D1" presStyleIdx="1" presStyleCnt="2"/>
      <dgm:spPr/>
    </dgm:pt>
    <dgm:pt modelId="{07E6105C-B441-4042-9694-A39124673245}" type="pres">
      <dgm:prSet presAssocID="{45C71344-C049-FE4A-BA3F-FE62D9E93BC4}" presName="connectorText" presStyleLbl="sibTrans2D1" presStyleIdx="1" presStyleCnt="2"/>
      <dgm:spPr/>
    </dgm:pt>
    <dgm:pt modelId="{325777B0-0F65-4349-B9FC-AF17118EF626}" type="pres">
      <dgm:prSet presAssocID="{C85F4CD5-FC4D-4F43-BB3E-BDBEA3126DEC}" presName="node" presStyleLbl="node1" presStyleIdx="2" presStyleCnt="3">
        <dgm:presLayoutVars>
          <dgm:bulletEnabled val="1"/>
        </dgm:presLayoutVars>
      </dgm:prSet>
      <dgm:spPr/>
    </dgm:pt>
  </dgm:ptLst>
  <dgm:cxnLst>
    <dgm:cxn modelId="{0ED37C16-8B1F-9448-8D7A-5DA515A047F7}" type="presOf" srcId="{ED3C5416-2B52-F74A-B745-57B6D67AF8E0}" destId="{2BCA837D-3463-AE40-99F1-E5070578FC7F}" srcOrd="1" destOrd="0" presId="urn:microsoft.com/office/officeart/2005/8/layout/process2"/>
    <dgm:cxn modelId="{65125472-C99C-2A4F-942D-FFA8820C4E7E}" type="presOf" srcId="{184D40E7-4684-B049-8B7F-334A5AB43571}" destId="{B1D52AFA-5B2A-084D-AE02-6D0726D928E6}" srcOrd="0" destOrd="0" presId="urn:microsoft.com/office/officeart/2005/8/layout/process2"/>
    <dgm:cxn modelId="{68C55187-C6A2-034E-8572-F50569BB3180}" type="presOf" srcId="{39DFA904-607B-8748-B3DC-9598F71DE195}" destId="{F39EA262-58E4-C345-80E9-ED30F727FD32}" srcOrd="0" destOrd="0" presId="urn:microsoft.com/office/officeart/2005/8/layout/process2"/>
    <dgm:cxn modelId="{2146E3A5-9FA2-4342-BA31-D2A1ACDE8578}" type="presOf" srcId="{45C71344-C049-FE4A-BA3F-FE62D9E93BC4}" destId="{07E6105C-B441-4042-9694-A39124673245}" srcOrd="1" destOrd="0" presId="urn:microsoft.com/office/officeart/2005/8/layout/process2"/>
    <dgm:cxn modelId="{6428F6B1-8331-0145-923C-77F64CA4E0F5}" type="presOf" srcId="{C85F4CD5-FC4D-4F43-BB3E-BDBEA3126DEC}" destId="{325777B0-0F65-4349-B9FC-AF17118EF626}" srcOrd="0" destOrd="0" presId="urn:microsoft.com/office/officeart/2005/8/layout/process2"/>
    <dgm:cxn modelId="{6B5FA1B3-CC64-1C44-8FCC-A8AC756609D7}" srcId="{246B84AC-0F8A-6D42-BDBA-6BE3FEF76E3E}" destId="{184D40E7-4684-B049-8B7F-334A5AB43571}" srcOrd="1" destOrd="0" parTransId="{3DF942A6-BED0-9A46-A8CB-12A23FE7AB7A}" sibTransId="{45C71344-C049-FE4A-BA3F-FE62D9E93BC4}"/>
    <dgm:cxn modelId="{3C0698BA-E298-7C4E-BB82-160D7D0C94D3}" type="presOf" srcId="{246B84AC-0F8A-6D42-BDBA-6BE3FEF76E3E}" destId="{11F1088F-1B23-0F40-B2F3-08DFB8A80D0E}" srcOrd="0" destOrd="0" presId="urn:microsoft.com/office/officeart/2005/8/layout/process2"/>
    <dgm:cxn modelId="{300204C7-43C9-CE47-BF8B-6BD8EA290B69}" srcId="{246B84AC-0F8A-6D42-BDBA-6BE3FEF76E3E}" destId="{39DFA904-607B-8748-B3DC-9598F71DE195}" srcOrd="0" destOrd="0" parTransId="{0978BDCD-33E7-0D40-81F9-27F794750254}" sibTransId="{ED3C5416-2B52-F74A-B745-57B6D67AF8E0}"/>
    <dgm:cxn modelId="{22D7D1CB-7613-F943-8787-8A18FB6BA2E6}" type="presOf" srcId="{ED3C5416-2B52-F74A-B745-57B6D67AF8E0}" destId="{C10D32CF-4252-5E40-8023-C53185E6731B}" srcOrd="0" destOrd="0" presId="urn:microsoft.com/office/officeart/2005/8/layout/process2"/>
    <dgm:cxn modelId="{49AF38CC-499D-E94F-B3EC-1827206E53A3}" type="presOf" srcId="{45C71344-C049-FE4A-BA3F-FE62D9E93BC4}" destId="{144E2A7B-9A22-8442-A20F-E97927B0CBD0}" srcOrd="0" destOrd="0" presId="urn:microsoft.com/office/officeart/2005/8/layout/process2"/>
    <dgm:cxn modelId="{F6EEEED0-A770-E249-817D-31F4027BB898}" srcId="{246B84AC-0F8A-6D42-BDBA-6BE3FEF76E3E}" destId="{C85F4CD5-FC4D-4F43-BB3E-BDBEA3126DEC}" srcOrd="2" destOrd="0" parTransId="{5BE96E6C-844C-A54D-BB33-086559345B9C}" sibTransId="{F56A77C0-D821-154E-BDC0-DE4FD37D1502}"/>
    <dgm:cxn modelId="{36935ED6-1183-4C4A-AD94-F14EC399996F}" type="presParOf" srcId="{11F1088F-1B23-0F40-B2F3-08DFB8A80D0E}" destId="{F39EA262-58E4-C345-80E9-ED30F727FD32}" srcOrd="0" destOrd="0" presId="urn:microsoft.com/office/officeart/2005/8/layout/process2"/>
    <dgm:cxn modelId="{3C2896EC-C260-524A-A609-6107D5554408}" type="presParOf" srcId="{11F1088F-1B23-0F40-B2F3-08DFB8A80D0E}" destId="{C10D32CF-4252-5E40-8023-C53185E6731B}" srcOrd="1" destOrd="0" presId="urn:microsoft.com/office/officeart/2005/8/layout/process2"/>
    <dgm:cxn modelId="{09EBE67D-05A3-0141-A776-2A83A5C765BD}" type="presParOf" srcId="{C10D32CF-4252-5E40-8023-C53185E6731B}" destId="{2BCA837D-3463-AE40-99F1-E5070578FC7F}" srcOrd="0" destOrd="0" presId="urn:microsoft.com/office/officeart/2005/8/layout/process2"/>
    <dgm:cxn modelId="{99B3B344-51FD-8F41-B689-098D2FA1B1B1}" type="presParOf" srcId="{11F1088F-1B23-0F40-B2F3-08DFB8A80D0E}" destId="{B1D52AFA-5B2A-084D-AE02-6D0726D928E6}" srcOrd="2" destOrd="0" presId="urn:microsoft.com/office/officeart/2005/8/layout/process2"/>
    <dgm:cxn modelId="{5074A8EF-D881-F042-B2E3-896E9BFC3BB2}" type="presParOf" srcId="{11F1088F-1B23-0F40-B2F3-08DFB8A80D0E}" destId="{144E2A7B-9A22-8442-A20F-E97927B0CBD0}" srcOrd="3" destOrd="0" presId="urn:microsoft.com/office/officeart/2005/8/layout/process2"/>
    <dgm:cxn modelId="{1033ADDA-BA35-A344-A396-1651DC945DCD}" type="presParOf" srcId="{144E2A7B-9A22-8442-A20F-E97927B0CBD0}" destId="{07E6105C-B441-4042-9694-A39124673245}" srcOrd="0" destOrd="0" presId="urn:microsoft.com/office/officeart/2005/8/layout/process2"/>
    <dgm:cxn modelId="{36850159-71BD-A94F-9092-C53A55811D25}" type="presParOf" srcId="{11F1088F-1B23-0F40-B2F3-08DFB8A80D0E}" destId="{325777B0-0F65-4349-B9FC-AF17118EF626}"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6757-8D41-084C-9762-3E57E1370748}">
      <dsp:nvSpPr>
        <dsp:cNvPr id="0" name=""/>
        <dsp:cNvSpPr/>
      </dsp:nvSpPr>
      <dsp:spPr>
        <a:xfrm>
          <a:off x="2939914"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630011"/>
        <a:ext cx="24183" cy="4836"/>
      </dsp:txXfrm>
    </dsp:sp>
    <dsp:sp modelId="{11EBE526-7E1E-0F42-AADC-F7FA7BD9CCE9}">
      <dsp:nvSpPr>
        <dsp:cNvPr id="0" name=""/>
        <dsp:cNvSpPr/>
      </dsp:nvSpPr>
      <dsp:spPr>
        <a:xfrm>
          <a:off x="838834"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Slicing &amp;</a:t>
          </a:r>
        </a:p>
        <a:p>
          <a:pPr marL="0" lvl="0" indent="0" algn="ctr" defTabSz="889000">
            <a:lnSpc>
              <a:spcPct val="90000"/>
            </a:lnSpc>
            <a:spcBef>
              <a:spcPct val="0"/>
            </a:spcBef>
            <a:spcAft>
              <a:spcPct val="35000"/>
            </a:spcAft>
            <a:buNone/>
          </a:pPr>
          <a:r>
            <a:rPr lang="en-US" sz="2000" b="1" kern="1200" dirty="0">
              <a:solidFill>
                <a:schemeClr val="bg1"/>
              </a:solidFill>
            </a:rPr>
            <a:t>3D rendering</a:t>
          </a:r>
        </a:p>
      </dsp:txBody>
      <dsp:txXfrm>
        <a:off x="838834" y="1565"/>
        <a:ext cx="2102879" cy="1261727"/>
      </dsp:txXfrm>
    </dsp:sp>
    <dsp:sp modelId="{EBB11CD4-DCFC-914F-B4B2-776BE1395039}">
      <dsp:nvSpPr>
        <dsp:cNvPr id="0" name=""/>
        <dsp:cNvSpPr/>
      </dsp:nvSpPr>
      <dsp:spPr>
        <a:xfrm>
          <a:off x="5526456"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630011"/>
        <a:ext cx="24183" cy="4836"/>
      </dsp:txXfrm>
    </dsp:sp>
    <dsp:sp modelId="{A24A3986-F2F5-FC49-B325-24CCA8F4C302}">
      <dsp:nvSpPr>
        <dsp:cNvPr id="0" name=""/>
        <dsp:cNvSpPr/>
      </dsp:nvSpPr>
      <dsp:spPr>
        <a:xfrm>
          <a:off x="3425376"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Binarization &amp;</a:t>
          </a:r>
        </a:p>
        <a:p>
          <a:pPr marL="0" lvl="0" indent="0" algn="ctr" defTabSz="889000">
            <a:lnSpc>
              <a:spcPct val="90000"/>
            </a:lnSpc>
            <a:spcBef>
              <a:spcPct val="0"/>
            </a:spcBef>
            <a:spcAft>
              <a:spcPct val="35000"/>
            </a:spcAft>
            <a:buNone/>
          </a:pPr>
          <a:r>
            <a:rPr lang="en-US" sz="2000" b="1" kern="1200" dirty="0" err="1">
              <a:solidFill>
                <a:schemeClr val="bg1"/>
              </a:solidFill>
            </a:rPr>
            <a:t>MaxProjection</a:t>
          </a:r>
          <a:endParaRPr lang="en-US" sz="2000" b="1" kern="1200" dirty="0">
            <a:solidFill>
              <a:schemeClr val="bg1"/>
            </a:solidFill>
          </a:endParaRPr>
        </a:p>
      </dsp:txBody>
      <dsp:txXfrm>
        <a:off x="3425376" y="1565"/>
        <a:ext cx="2102879" cy="1261727"/>
      </dsp:txXfrm>
    </dsp:sp>
    <dsp:sp modelId="{A91118ED-6D46-1A44-8812-D6561D6AF156}">
      <dsp:nvSpPr>
        <dsp:cNvPr id="0" name=""/>
        <dsp:cNvSpPr/>
      </dsp:nvSpPr>
      <dsp:spPr>
        <a:xfrm>
          <a:off x="1890274" y="126149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1485606"/>
        <a:ext cx="259782" cy="4836"/>
      </dsp:txXfrm>
    </dsp:sp>
    <dsp:sp modelId="{60AD6694-1397-2145-873B-8344E5A6025E}">
      <dsp:nvSpPr>
        <dsp:cNvPr id="0" name=""/>
        <dsp:cNvSpPr/>
      </dsp:nvSpPr>
      <dsp:spPr>
        <a:xfrm>
          <a:off x="6011918"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Enhancement</a:t>
          </a:r>
        </a:p>
      </dsp:txBody>
      <dsp:txXfrm>
        <a:off x="6011918" y="1565"/>
        <a:ext cx="2102879" cy="1261727"/>
      </dsp:txXfrm>
    </dsp:sp>
    <dsp:sp modelId="{BE025F18-88CF-7E42-9E67-E1B1E233864B}">
      <dsp:nvSpPr>
        <dsp:cNvPr id="0" name=""/>
        <dsp:cNvSpPr/>
      </dsp:nvSpPr>
      <dsp:spPr>
        <a:xfrm>
          <a:off x="2939914"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2375401"/>
        <a:ext cx="24183" cy="4836"/>
      </dsp:txXfrm>
    </dsp:sp>
    <dsp:sp modelId="{EC3AD1A6-0C9E-2044-B767-1BA6B2E4FB9A}">
      <dsp:nvSpPr>
        <dsp:cNvPr id="0" name=""/>
        <dsp:cNvSpPr/>
      </dsp:nvSpPr>
      <dsp:spPr>
        <a:xfrm>
          <a:off x="838834"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Masking</a:t>
          </a:r>
        </a:p>
      </dsp:txBody>
      <dsp:txXfrm>
        <a:off x="838834" y="1746955"/>
        <a:ext cx="2102879" cy="1261727"/>
      </dsp:txXfrm>
    </dsp:sp>
    <dsp:sp modelId="{0FA36E4E-C352-C248-B10F-2488D2277553}">
      <dsp:nvSpPr>
        <dsp:cNvPr id="0" name=""/>
        <dsp:cNvSpPr/>
      </dsp:nvSpPr>
      <dsp:spPr>
        <a:xfrm>
          <a:off x="5526456"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2375401"/>
        <a:ext cx="24183" cy="4836"/>
      </dsp:txXfrm>
    </dsp:sp>
    <dsp:sp modelId="{A1206663-2D94-EA4C-964D-846C77FD262F}">
      <dsp:nvSpPr>
        <dsp:cNvPr id="0" name=""/>
        <dsp:cNvSpPr/>
      </dsp:nvSpPr>
      <dsp:spPr>
        <a:xfrm>
          <a:off x="3425376"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Superpixel</a:t>
          </a:r>
          <a:endParaRPr lang="en-US" sz="2000" b="1" kern="1200" dirty="0">
            <a:solidFill>
              <a:schemeClr val="bg1"/>
            </a:solidFill>
          </a:endParaRPr>
        </a:p>
      </dsp:txBody>
      <dsp:txXfrm>
        <a:off x="3425376" y="1746955"/>
        <a:ext cx="2102879" cy="1261727"/>
      </dsp:txXfrm>
    </dsp:sp>
    <dsp:sp modelId="{55CE4EC3-8A09-C841-919B-685A336B2058}">
      <dsp:nvSpPr>
        <dsp:cNvPr id="0" name=""/>
        <dsp:cNvSpPr/>
      </dsp:nvSpPr>
      <dsp:spPr>
        <a:xfrm>
          <a:off x="1890274" y="300688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3230996"/>
        <a:ext cx="259782" cy="4836"/>
      </dsp:txXfrm>
    </dsp:sp>
    <dsp:sp modelId="{9F4B56AE-C39B-CF49-A0AB-772CF0F9B86B}">
      <dsp:nvSpPr>
        <dsp:cNvPr id="0" name=""/>
        <dsp:cNvSpPr/>
      </dsp:nvSpPr>
      <dsp:spPr>
        <a:xfrm>
          <a:off x="6011918"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Vesselness</a:t>
          </a:r>
          <a:r>
            <a:rPr lang="en-US" sz="2000" b="1" kern="1200" dirty="0">
              <a:solidFill>
                <a:schemeClr val="bg1"/>
              </a:solidFill>
            </a:rPr>
            <a:t> &amp; Texture </a:t>
          </a:r>
        </a:p>
      </dsp:txBody>
      <dsp:txXfrm>
        <a:off x="6011918" y="1746955"/>
        <a:ext cx="2102879" cy="1261727"/>
      </dsp:txXfrm>
    </dsp:sp>
    <dsp:sp modelId="{1D1FBCB2-852F-F248-8A7D-701132F62D5A}">
      <dsp:nvSpPr>
        <dsp:cNvPr id="0" name=""/>
        <dsp:cNvSpPr/>
      </dsp:nvSpPr>
      <dsp:spPr>
        <a:xfrm>
          <a:off x="2939914"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4120791"/>
        <a:ext cx="24183" cy="4836"/>
      </dsp:txXfrm>
    </dsp:sp>
    <dsp:sp modelId="{3F7B85B8-E60E-834D-8D9F-D8572C8F2EBB}">
      <dsp:nvSpPr>
        <dsp:cNvPr id="0" name=""/>
        <dsp:cNvSpPr/>
      </dsp:nvSpPr>
      <dsp:spPr>
        <a:xfrm>
          <a:off x="838834"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Phase segmentation</a:t>
          </a:r>
        </a:p>
      </dsp:txBody>
      <dsp:txXfrm>
        <a:off x="838834" y="3492345"/>
        <a:ext cx="2102879" cy="1261727"/>
      </dsp:txXfrm>
    </dsp:sp>
    <dsp:sp modelId="{E56293BD-9EA4-F143-8802-BF96A2A205D8}">
      <dsp:nvSpPr>
        <dsp:cNvPr id="0" name=""/>
        <dsp:cNvSpPr/>
      </dsp:nvSpPr>
      <dsp:spPr>
        <a:xfrm>
          <a:off x="5526456"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4120791"/>
        <a:ext cx="24183" cy="4836"/>
      </dsp:txXfrm>
    </dsp:sp>
    <dsp:sp modelId="{A85855C8-FAB4-8842-905E-ACD5E89A83AC}">
      <dsp:nvSpPr>
        <dsp:cNvPr id="0" name=""/>
        <dsp:cNvSpPr/>
      </dsp:nvSpPr>
      <dsp:spPr>
        <a:xfrm>
          <a:off x="3425376"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Segmentation</a:t>
          </a:r>
        </a:p>
        <a:p>
          <a:pPr marL="0" lvl="0" indent="0" algn="ctr" defTabSz="889000">
            <a:lnSpc>
              <a:spcPct val="90000"/>
            </a:lnSpc>
            <a:spcBef>
              <a:spcPct val="0"/>
            </a:spcBef>
            <a:spcAft>
              <a:spcPct val="35000"/>
            </a:spcAft>
            <a:buNone/>
          </a:pPr>
          <a:r>
            <a:rPr lang="en-US" sz="2000" b="1" kern="1200" dirty="0">
              <a:solidFill>
                <a:schemeClr val="bg1"/>
              </a:solidFill>
            </a:rPr>
            <a:t>auditing</a:t>
          </a:r>
        </a:p>
      </dsp:txBody>
      <dsp:txXfrm>
        <a:off x="3425376" y="3492345"/>
        <a:ext cx="2102879" cy="1261727"/>
      </dsp:txXfrm>
    </dsp:sp>
    <dsp:sp modelId="{E463CA8B-D894-5540-B616-6A64DFE550F7}">
      <dsp:nvSpPr>
        <dsp:cNvPr id="0" name=""/>
        <dsp:cNvSpPr/>
      </dsp:nvSpPr>
      <dsp:spPr>
        <a:xfrm>
          <a:off x="6011918"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Metrology</a:t>
          </a:r>
        </a:p>
      </dsp:txBody>
      <dsp:txXfrm>
        <a:off x="6011918" y="3492345"/>
        <a:ext cx="2102879" cy="1261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EA262-58E4-C345-80E9-ED30F727FD32}">
      <dsp:nvSpPr>
        <dsp:cNvPr id="0" name=""/>
        <dsp:cNvSpPr/>
      </dsp:nvSpPr>
      <dsp:spPr>
        <a:xfrm>
          <a:off x="2628543" y="0"/>
          <a:ext cx="1819054" cy="938866"/>
        </a:xfrm>
        <a:prstGeom prst="roundRect">
          <a:avLst>
            <a:gd name="adj" fmla="val 10000"/>
          </a:avLst>
        </a:prstGeom>
        <a:solidFill>
          <a:srgbClr val="4285F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Observatory</a:t>
          </a:r>
        </a:p>
      </dsp:txBody>
      <dsp:txXfrm>
        <a:off x="2656041" y="27498"/>
        <a:ext cx="1764058" cy="883870"/>
      </dsp:txXfrm>
    </dsp:sp>
    <dsp:sp modelId="{C10D32CF-4252-5E40-8023-C53185E6731B}">
      <dsp:nvSpPr>
        <dsp:cNvPr id="0" name=""/>
        <dsp:cNvSpPr/>
      </dsp:nvSpPr>
      <dsp:spPr>
        <a:xfrm rot="5400000">
          <a:off x="3362032" y="9623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997545"/>
        <a:ext cx="253494" cy="246453"/>
      </dsp:txXfrm>
    </dsp:sp>
    <dsp:sp modelId="{B1D52AFA-5B2A-084D-AE02-6D0726D928E6}">
      <dsp:nvSpPr>
        <dsp:cNvPr id="0" name=""/>
        <dsp:cNvSpPr/>
      </dsp:nvSpPr>
      <dsp:spPr>
        <a:xfrm>
          <a:off x="2628543" y="1408300"/>
          <a:ext cx="1819054" cy="938866"/>
        </a:xfrm>
        <a:prstGeom prst="roundRect">
          <a:avLst>
            <a:gd name="adj" fmla="val 10000"/>
          </a:avLst>
        </a:prstGeom>
        <a:solidFill>
          <a:srgbClr val="0F9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Discriminatory</a:t>
          </a:r>
        </a:p>
      </dsp:txBody>
      <dsp:txXfrm>
        <a:off x="2656041" y="1435798"/>
        <a:ext cx="1764058" cy="883870"/>
      </dsp:txXfrm>
    </dsp:sp>
    <dsp:sp modelId="{144E2A7B-9A22-8442-A20F-E97927B0CBD0}">
      <dsp:nvSpPr>
        <dsp:cNvPr id="0" name=""/>
        <dsp:cNvSpPr/>
      </dsp:nvSpPr>
      <dsp:spPr>
        <a:xfrm rot="5400000">
          <a:off x="3362032" y="23706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2405845"/>
        <a:ext cx="253494" cy="246453"/>
      </dsp:txXfrm>
    </dsp:sp>
    <dsp:sp modelId="{325777B0-0F65-4349-B9FC-AF17118EF626}">
      <dsp:nvSpPr>
        <dsp:cNvPr id="0" name=""/>
        <dsp:cNvSpPr/>
      </dsp:nvSpPr>
      <dsp:spPr>
        <a:xfrm>
          <a:off x="2628543" y="2816600"/>
          <a:ext cx="1819054" cy="938866"/>
        </a:xfrm>
        <a:prstGeom prst="roundRect">
          <a:avLst>
            <a:gd name="adj" fmla="val 10000"/>
          </a:avLst>
        </a:prstGeom>
        <a:solidFill>
          <a:srgbClr val="DB44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Explanatory</a:t>
          </a:r>
        </a:p>
      </dsp:txBody>
      <dsp:txXfrm>
        <a:off x="2656041" y="2844098"/>
        <a:ext cx="1764058" cy="88387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ngr.psu.edu/ce/courses/ce584/concrete/library/materials/History/DavidOSaylor.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engr.psu.edu/ce/courses/ce584/concrete/library/materials/History/Location%20of%20the%20Coplay%20Cement%20Plant.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20</a:t>
            </a:fld>
            <a:endParaRPr lang="en-US"/>
          </a:p>
        </p:txBody>
      </p:sp>
    </p:spTree>
    <p:extLst>
      <p:ext uri="{BB962C8B-B14F-4D97-AF65-F5344CB8AC3E}">
        <p14:creationId xmlns:p14="http://schemas.microsoft.com/office/powerpoint/2010/main" val="278322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5</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a:t>
            </a:r>
          </a:p>
          <a:p>
            <a:endParaRPr lang="en-US" dirty="0"/>
          </a:p>
          <a:p>
            <a:r>
              <a:rPr lang="en-US" sz="1200" b="1" i="0" kern="1200" dirty="0">
                <a:solidFill>
                  <a:schemeClr val="tx1"/>
                </a:solidFill>
                <a:effectLst/>
                <a:latin typeface="Arial" charset="0"/>
                <a:ea typeface="ＭＳ Ｐゴシック" charset="-128"/>
                <a:cs typeface="ＭＳ Ｐゴシック" charset="-128"/>
              </a:rPr>
              <a:t>Development of Portland Cement in the United States</a:t>
            </a:r>
            <a:endParaRPr lang="en-US" sz="1200" b="0" i="0" kern="1200" dirty="0">
              <a:solidFill>
                <a:schemeClr val="tx1"/>
              </a:solidFill>
              <a:effectLst/>
              <a:latin typeface="Arial" charset="0"/>
              <a:ea typeface="ＭＳ Ｐゴシック" charset="-128"/>
              <a:cs typeface="ＭＳ Ｐゴシック" charset="-128"/>
            </a:endParaRPr>
          </a:p>
          <a:p>
            <a:r>
              <a:rPr lang="en-US" sz="1200" b="0" i="0" kern="1200" dirty="0">
                <a:solidFill>
                  <a:schemeClr val="tx1"/>
                </a:solidFill>
                <a:effectLst/>
                <a:latin typeface="Arial" charset="0"/>
                <a:ea typeface="ＭＳ Ｐゴシック" charset="-128"/>
                <a:cs typeface="ＭＳ Ｐゴシック" charset="-128"/>
              </a:rPr>
              <a:t>In the spring of 1866, </a:t>
            </a:r>
            <a:r>
              <a:rPr lang="en-US" sz="1200" b="0" i="0" kern="1200" dirty="0">
                <a:solidFill>
                  <a:schemeClr val="tx1"/>
                </a:solidFill>
                <a:effectLst/>
                <a:latin typeface="Arial" charset="0"/>
                <a:ea typeface="ＭＳ Ｐゴシック" charset="-128"/>
                <a:cs typeface="ＭＳ Ｐゴシック" charset="-128"/>
                <a:hlinkClick r:id="rId3"/>
              </a:rPr>
              <a:t>David O. Saylor</a:t>
            </a:r>
            <a:r>
              <a:rPr lang="en-US" sz="1200" b="0" i="0" kern="1200" dirty="0">
                <a:solidFill>
                  <a:schemeClr val="tx1"/>
                </a:solidFill>
                <a:effectLst/>
                <a:latin typeface="Arial" charset="0"/>
                <a:ea typeface="ＭＳ Ｐゴシック" charset="-128"/>
                <a:cs typeface="ＭＳ Ｐゴシック" charset="-128"/>
              </a:rPr>
              <a:t>, </a:t>
            </a:r>
            <a:r>
              <a:rPr lang="en-US" sz="1200" b="0" i="0" kern="1200" dirty="0" err="1">
                <a:solidFill>
                  <a:schemeClr val="tx1"/>
                </a:solidFill>
                <a:effectLst/>
                <a:latin typeface="Arial" charset="0"/>
                <a:ea typeface="ＭＳ Ｐゴシック" charset="-128"/>
                <a:cs typeface="ＭＳ Ｐゴシック" charset="-128"/>
              </a:rPr>
              <a:t>Esias</a:t>
            </a:r>
            <a:r>
              <a:rPr lang="en-US" sz="1200" b="0" i="0" kern="1200" dirty="0">
                <a:solidFill>
                  <a:schemeClr val="tx1"/>
                </a:solidFill>
                <a:effectLst/>
                <a:latin typeface="Arial" charset="0"/>
                <a:ea typeface="ＭＳ Ｐゴシック" charset="-128"/>
                <a:cs typeface="ＭＳ Ｐゴシック" charset="-128"/>
              </a:rPr>
              <a:t> </a:t>
            </a:r>
            <a:r>
              <a:rPr lang="en-US" sz="1200" b="0" i="0" kern="1200" dirty="0" err="1">
                <a:solidFill>
                  <a:schemeClr val="tx1"/>
                </a:solidFill>
                <a:effectLst/>
                <a:latin typeface="Arial" charset="0"/>
                <a:ea typeface="ＭＳ Ｐゴシック" charset="-128"/>
                <a:cs typeface="ＭＳ Ｐゴシック" charset="-128"/>
              </a:rPr>
              <a:t>Rehrig</a:t>
            </a:r>
            <a:r>
              <a:rPr lang="en-US" sz="1200" b="0" i="0" kern="1200" dirty="0">
                <a:solidFill>
                  <a:schemeClr val="tx1"/>
                </a:solidFill>
                <a:effectLst/>
                <a:latin typeface="Arial" charset="0"/>
                <a:ea typeface="ＭＳ Ｐゴシック" charset="-128"/>
                <a:cs typeface="ＭＳ Ｐゴシック" charset="-128"/>
              </a:rPr>
              <a:t>, and Adam </a:t>
            </a:r>
            <a:r>
              <a:rPr lang="en-US" sz="1200" b="0" i="0" kern="1200" dirty="0" err="1">
                <a:solidFill>
                  <a:schemeClr val="tx1"/>
                </a:solidFill>
                <a:effectLst/>
                <a:latin typeface="Arial" charset="0"/>
                <a:ea typeface="ＭＳ Ｐゴシック" charset="-128"/>
                <a:cs typeface="ＭＳ Ｐゴシック" charset="-128"/>
              </a:rPr>
              <a:t>Woolever</a:t>
            </a:r>
            <a:r>
              <a:rPr lang="en-US" sz="1200" b="0" i="0" kern="1200" dirty="0">
                <a:solidFill>
                  <a:schemeClr val="tx1"/>
                </a:solidFill>
                <a:effectLst/>
                <a:latin typeface="Arial" charset="0"/>
                <a:ea typeface="ＭＳ Ｐゴシック" charset="-128"/>
                <a:cs typeface="ＭＳ Ｐゴシック" charset="-128"/>
              </a:rPr>
              <a:t> started the </a:t>
            </a:r>
            <a:r>
              <a:rPr lang="en-US" sz="1200" b="0" i="0" kern="1200" dirty="0">
                <a:solidFill>
                  <a:schemeClr val="tx1"/>
                </a:solidFill>
                <a:effectLst/>
                <a:latin typeface="Arial" charset="0"/>
                <a:ea typeface="ＭＳ Ｐゴシック" charset="-128"/>
                <a:cs typeface="ＭＳ Ｐゴシック" charset="-128"/>
                <a:hlinkClick r:id="rId4"/>
              </a:rPr>
              <a:t>Coplay Cement Company</a:t>
            </a:r>
            <a:r>
              <a:rPr lang="en-US" sz="1200" b="0" i="0" kern="1200" dirty="0">
                <a:solidFill>
                  <a:schemeClr val="tx1"/>
                </a:solidFill>
                <a:effectLst/>
                <a:latin typeface="Arial" charset="0"/>
                <a:ea typeface="ＭＳ Ｐゴシック" charset="-128"/>
                <a:cs typeface="ＭＳ Ｐゴシック" charset="-128"/>
              </a:rPr>
              <a:t>. The Coplay Cement Company was located along the west side of the Lehigh River and along side of the Lehigh Valley Railroad (L.V.R.R). Early in the 1870’s, Sailor began to experiment with the manufacturing of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from rocks from his own quarry. With this experimentation, Saylor discovered the possibility of making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from raw materials at his disposal. He noticed that the harder burned portions of his Rosendale clinker produced cement that would show a tensile strength equal to that of the best imported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for a short period of time. However the cement had the problem of crumbling away with time. This problem was do to the raw materials not being properly proportioned.</a:t>
            </a:r>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7</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9</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10</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b329961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b329961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getFiberROI</a:t>
            </a:r>
            <a:r>
              <a:rPr lang="en-US" sz="1100" dirty="0"/>
              <a:t> = edge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getProbFibers</a:t>
            </a:r>
            <a:r>
              <a:rPr lang="en-US" sz="1100" dirty="0"/>
              <a:t> = Euclidean distance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probeDetails</a:t>
            </a:r>
            <a:r>
              <a:rPr lang="en-US" sz="1100" dirty="0"/>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AHPCS = </a:t>
            </a:r>
            <a:r>
              <a:rPr lang="en-US" dirty="0" err="1"/>
              <a:t>allylhydridopolycarbosilane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10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19</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image" Target="../media/image40.tif"/><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3.tif"/></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18" Type="http://schemas.openxmlformats.org/officeDocument/2006/relationships/image" Target="../media/image65.tiff"/><Relationship Id="rId26" Type="http://schemas.openxmlformats.org/officeDocument/2006/relationships/image" Target="../media/image73.tiff"/><Relationship Id="rId3" Type="http://schemas.openxmlformats.org/officeDocument/2006/relationships/image" Target="../media/image50.jpg"/><Relationship Id="rId21" Type="http://schemas.openxmlformats.org/officeDocument/2006/relationships/image" Target="../media/image68.tiff"/><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jpeg"/><Relationship Id="rId2" Type="http://schemas.openxmlformats.org/officeDocument/2006/relationships/notesSlide" Target="../notesSlides/notesSlide10.xml"/><Relationship Id="rId16" Type="http://schemas.openxmlformats.org/officeDocument/2006/relationships/image" Target="../media/image63.tiff"/><Relationship Id="rId20" Type="http://schemas.openxmlformats.org/officeDocument/2006/relationships/image" Target="../media/image67.png"/><Relationship Id="rId29"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jpeg"/><Relationship Id="rId5" Type="http://schemas.openxmlformats.org/officeDocument/2006/relationships/image" Target="../media/image52.png"/><Relationship Id="rId15" Type="http://schemas.openxmlformats.org/officeDocument/2006/relationships/image" Target="../media/image62.tiff"/><Relationship Id="rId23" Type="http://schemas.openxmlformats.org/officeDocument/2006/relationships/image" Target="../media/image70.png"/><Relationship Id="rId28" Type="http://schemas.openxmlformats.org/officeDocument/2006/relationships/image" Target="../media/image75.tiff"/><Relationship Id="rId10" Type="http://schemas.openxmlformats.org/officeDocument/2006/relationships/image" Target="../media/image57.tiff"/><Relationship Id="rId19" Type="http://schemas.openxmlformats.org/officeDocument/2006/relationships/image" Target="../media/image66.tiff"/><Relationship Id="rId4" Type="http://schemas.openxmlformats.org/officeDocument/2006/relationships/image" Target="../media/image51.tiff"/><Relationship Id="rId9" Type="http://schemas.openxmlformats.org/officeDocument/2006/relationships/image" Target="../media/image56.png"/><Relationship Id="rId14" Type="http://schemas.openxmlformats.org/officeDocument/2006/relationships/image" Target="../media/image61.tiff"/><Relationship Id="rId22" Type="http://schemas.openxmlformats.org/officeDocument/2006/relationships/image" Target="../media/image69.png"/><Relationship Id="rId27" Type="http://schemas.openxmlformats.org/officeDocument/2006/relationships/image" Target="../media/image74.tiff"/><Relationship Id="rId30"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jpeg"/><Relationship Id="rId3" Type="http://schemas.openxmlformats.org/officeDocument/2006/relationships/image" Target="../media/image77.png"/><Relationship Id="rId7" Type="http://schemas.openxmlformats.org/officeDocument/2006/relationships/image" Target="../media/image80.png"/><Relationship Id="rId12"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3.jpg"/><Relationship Id="rId5" Type="http://schemas.openxmlformats.org/officeDocument/2006/relationships/image" Target="../media/image10.png"/><Relationship Id="rId10" Type="http://schemas.openxmlformats.org/officeDocument/2006/relationships/image" Target="../media/image71.jpeg"/><Relationship Id="rId4" Type="http://schemas.openxmlformats.org/officeDocument/2006/relationships/image" Target="../media/image78.png"/><Relationship Id="rId9" Type="http://schemas.openxmlformats.org/officeDocument/2006/relationships/image" Target="../media/image82.jpeg"/><Relationship Id="rId14" Type="http://schemas.openxmlformats.org/officeDocument/2006/relationships/image" Target="../media/image86.tiff"/></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engr.psu.edu/ce/courses/ce584/concrete/library/materials/History/DevelopementofPC-main.html" TargetMode="External"/><Relationship Id="rId4" Type="http://schemas.openxmlformats.org/officeDocument/2006/relationships/image" Target="../media/image28.tiff"/></Relationships>
</file>

<file path=ppt/slides/_rels/slide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D66597-BCCE-0242-AD4E-88E7B3C281F1}"/>
              </a:ext>
            </a:extLst>
          </p:cNvPr>
          <p:cNvPicPr>
            <a:picLocks noChangeAspect="1"/>
          </p:cNvPicPr>
          <p:nvPr/>
        </p:nvPicPr>
        <p:blipFill>
          <a:blip r:embed="rId3">
            <a:alphaModFix amt="17000"/>
          </a:blip>
          <a:stretch>
            <a:fillRect/>
          </a:stretch>
        </p:blipFill>
        <p:spPr>
          <a:xfrm>
            <a:off x="1269032" y="410073"/>
            <a:ext cx="9426751" cy="6284500"/>
          </a:xfrm>
          <a:prstGeom prst="rect">
            <a:avLst/>
          </a:prstGeom>
        </p:spPr>
      </p:pic>
      <p:sp>
        <p:nvSpPr>
          <p:cNvPr id="2" name="Title 1"/>
          <p:cNvSpPr>
            <a:spLocks noGrp="1"/>
          </p:cNvSpPr>
          <p:nvPr>
            <p:ph type="title"/>
          </p:nvPr>
        </p:nvSpPr>
        <p:spPr>
          <a:xfrm>
            <a:off x="1884341" y="74175"/>
            <a:ext cx="8326459" cy="658151"/>
          </a:xfrm>
        </p:spPr>
        <p:txBody>
          <a:bodyPr>
            <a:noAutofit/>
          </a:bodyPr>
          <a:lstStyle/>
          <a:p>
            <a:pPr algn="ctr"/>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8" name="TextBox 7">
            <a:extLst>
              <a:ext uri="{FF2B5EF4-FFF2-40B4-BE49-F238E27FC236}">
                <a16:creationId xmlns:a16="http://schemas.microsoft.com/office/drawing/2014/main" id="{666048A1-AACF-444F-87DD-60A7F34E7821}"/>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801588" cy="707886"/>
          </a:xfrm>
          <a:prstGeom prst="rect">
            <a:avLst/>
          </a:prstGeom>
          <a:noFill/>
        </p:spPr>
        <p:txBody>
          <a:bodyPr wrap="none" rtlCol="0">
            <a:spAutoFit/>
          </a:bodyPr>
          <a:lstStyle/>
          <a:p>
            <a:r>
              <a:rPr lang="en-US" sz="4000" b="1" dirty="0">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609601" y="970586"/>
            <a:ext cx="5486400" cy="5052705"/>
          </a:xfrm>
          <a:prstGeom prst="rect">
            <a:avLst/>
          </a:prstGeom>
        </p:spPr>
      </p:pic>
      <p:sp>
        <p:nvSpPr>
          <p:cNvPr id="6" name="Rectangle 5"/>
          <p:cNvSpPr/>
          <p:nvPr/>
        </p:nvSpPr>
        <p:spPr>
          <a:xfrm>
            <a:off x="1866901" y="6023291"/>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
        <p:nvSpPr>
          <p:cNvPr id="3" name="Rectangle 2">
            <a:extLst>
              <a:ext uri="{FF2B5EF4-FFF2-40B4-BE49-F238E27FC236}">
                <a16:creationId xmlns:a16="http://schemas.microsoft.com/office/drawing/2014/main" id="{D6325154-DF4D-144F-9534-5CCA9E35D597}"/>
              </a:ext>
            </a:extLst>
          </p:cNvPr>
          <p:cNvSpPr/>
          <p:nvPr/>
        </p:nvSpPr>
        <p:spPr>
          <a:xfrm>
            <a:off x="6419460" y="1188614"/>
            <a:ext cx="5169159" cy="4616648"/>
          </a:xfrm>
          <a:prstGeom prst="rect">
            <a:avLst/>
          </a:prstGeom>
        </p:spPr>
        <p:txBody>
          <a:bodyPr wrap="square">
            <a:spAutoFit/>
          </a:bodyPr>
          <a:lstStyle/>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Specimens acquired from ancient Roman concrete seawater structures in the bay of Pozzuoli (</a:t>
            </a:r>
            <a:r>
              <a:rPr lang="en-IN" dirty="0" err="1">
                <a:latin typeface="Arial" panose="020B0604020202020204" pitchFamily="34" charset="0"/>
                <a:ea typeface="Calibri" panose="020F0502020204030204" pitchFamily="34" charset="0"/>
                <a:cs typeface="Arial" panose="020B0604020202020204" pitchFamily="34" charset="0"/>
              </a:rPr>
              <a:t>Baiae</a:t>
            </a:r>
            <a:r>
              <a:rPr lang="en-IN" dirty="0">
                <a:latin typeface="Arial" panose="020B0604020202020204" pitchFamily="34" charset="0"/>
                <a:ea typeface="Calibri" panose="020F0502020204030204" pitchFamily="34" charset="0"/>
                <a:cs typeface="Arial" panose="020B0604020202020204" pitchFamily="34" charset="0"/>
              </a:rPr>
              <a:t>);</a:t>
            </a:r>
          </a:p>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65BC: samples were around 0.85 m below the surface of the breakwater;</a:t>
            </a:r>
          </a:p>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Now lies 3.45 m below present sea level, and they are composed of volcanic ash, lime, seawater, and volcanic rocks.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12</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D274D-FB8F-7946-8E48-04C7108C77FC}"/>
              </a:ext>
            </a:extLst>
          </p:cNvPr>
          <p:cNvSpPr>
            <a:spLocks noGrp="1"/>
          </p:cNvSpPr>
          <p:nvPr>
            <p:ph type="title"/>
          </p:nvPr>
        </p:nvSpPr>
        <p:spPr/>
        <p:txBody>
          <a:bodyPr/>
          <a:lstStyle/>
          <a:p>
            <a:r>
              <a:rPr lang="en-US" sz="4000" dirty="0"/>
              <a:t>Data acquisition</a:t>
            </a:r>
          </a:p>
        </p:txBody>
      </p:sp>
      <p:pic>
        <p:nvPicPr>
          <p:cNvPr id="1026"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5BE834D4-0AB7-6F4F-AA3F-9CAFDA0ABF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5559" y="1841867"/>
            <a:ext cx="3352800" cy="408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8mtqEXDBqNqbA0LSenNNoXP1pUFKIG1DHJ4Y2pPKAIf6NyzsCYIYlaL-dILM0SAYFC8slQDOc3f9DVykjGbqZUDrEWvFnKZ1-I6T3wIsVn5MuLo4mhSpBYF-ZdbH0z2jvl9gFfts">
            <a:extLst>
              <a:ext uri="{FF2B5EF4-FFF2-40B4-BE49-F238E27FC236}">
                <a16:creationId xmlns:a16="http://schemas.microsoft.com/office/drawing/2014/main" id="{6B157F1B-A001-774A-8894-A4292D45B02F}"/>
              </a:ext>
            </a:extLst>
          </p:cNvPr>
          <p:cNvPicPr>
            <a:picLocks noChangeAspect="1" noChangeArrowheads="1"/>
          </p:cNvPicPr>
          <p:nvPr/>
        </p:nvPicPr>
        <p:blipFill>
          <a:blip r:embed="rId4">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64768" y="1828012"/>
            <a:ext cx="4699449" cy="41717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7E4C6A-A09D-4443-AEB7-2BD6E703A032}"/>
              </a:ext>
            </a:extLst>
          </p:cNvPr>
          <p:cNvPicPr>
            <a:picLocks noChangeAspect="1"/>
          </p:cNvPicPr>
          <p:nvPr/>
        </p:nvPicPr>
        <p:blipFill>
          <a:blip r:embed="rId5"/>
          <a:stretch>
            <a:fillRect/>
          </a:stretch>
        </p:blipFill>
        <p:spPr>
          <a:xfrm>
            <a:off x="8033856" y="1814942"/>
            <a:ext cx="3148473" cy="3893825"/>
          </a:xfrm>
          <a:prstGeom prst="rect">
            <a:avLst/>
          </a:prstGeom>
        </p:spPr>
      </p:pic>
      <p:pic>
        <p:nvPicPr>
          <p:cNvPr id="7" name="Picture 6">
            <a:extLst>
              <a:ext uri="{FF2B5EF4-FFF2-40B4-BE49-F238E27FC236}">
                <a16:creationId xmlns:a16="http://schemas.microsoft.com/office/drawing/2014/main" id="{F8252C18-F8C4-9246-9CDD-0E33FD1B1B34}"/>
              </a:ext>
            </a:extLst>
          </p:cNvPr>
          <p:cNvPicPr>
            <a:picLocks noChangeAspect="1"/>
          </p:cNvPicPr>
          <p:nvPr/>
        </p:nvPicPr>
        <p:blipFill>
          <a:blip r:embed="rId5"/>
          <a:stretch>
            <a:fillRect/>
          </a:stretch>
        </p:blipFill>
        <p:spPr>
          <a:xfrm>
            <a:off x="8237056" y="1990433"/>
            <a:ext cx="3148473" cy="3893825"/>
          </a:xfrm>
          <a:prstGeom prst="rect">
            <a:avLst/>
          </a:prstGeom>
        </p:spPr>
      </p:pic>
      <p:pic>
        <p:nvPicPr>
          <p:cNvPr id="8" name="Picture 7">
            <a:extLst>
              <a:ext uri="{FF2B5EF4-FFF2-40B4-BE49-F238E27FC236}">
                <a16:creationId xmlns:a16="http://schemas.microsoft.com/office/drawing/2014/main" id="{1C55463A-82D6-6C48-9394-448ED1068E1C}"/>
              </a:ext>
            </a:extLst>
          </p:cNvPr>
          <p:cNvPicPr>
            <a:picLocks noChangeAspect="1"/>
          </p:cNvPicPr>
          <p:nvPr/>
        </p:nvPicPr>
        <p:blipFill>
          <a:blip r:embed="rId5"/>
          <a:stretch>
            <a:fillRect/>
          </a:stretch>
        </p:blipFill>
        <p:spPr>
          <a:xfrm>
            <a:off x="8440256" y="2193633"/>
            <a:ext cx="3148473" cy="3893825"/>
          </a:xfrm>
          <a:prstGeom prst="rect">
            <a:avLst/>
          </a:prstGeom>
        </p:spPr>
      </p:pic>
      <p:pic>
        <p:nvPicPr>
          <p:cNvPr id="9" name="Picture 8">
            <a:extLst>
              <a:ext uri="{FF2B5EF4-FFF2-40B4-BE49-F238E27FC236}">
                <a16:creationId xmlns:a16="http://schemas.microsoft.com/office/drawing/2014/main" id="{2C9BF9DD-B670-C74B-ADDB-70F67D9AE6BD}"/>
              </a:ext>
            </a:extLst>
          </p:cNvPr>
          <p:cNvPicPr>
            <a:picLocks noChangeAspect="1"/>
          </p:cNvPicPr>
          <p:nvPr/>
        </p:nvPicPr>
        <p:blipFill>
          <a:blip r:embed="rId5"/>
          <a:stretch>
            <a:fillRect/>
          </a:stretch>
        </p:blipFill>
        <p:spPr>
          <a:xfrm>
            <a:off x="8643456" y="2396833"/>
            <a:ext cx="3148473" cy="3893825"/>
          </a:xfrm>
          <a:prstGeom prst="rect">
            <a:avLst/>
          </a:prstGeom>
        </p:spPr>
      </p:pic>
      <p:grpSp>
        <p:nvGrpSpPr>
          <p:cNvPr id="10" name="Group 9">
            <a:extLst>
              <a:ext uri="{FF2B5EF4-FFF2-40B4-BE49-F238E27FC236}">
                <a16:creationId xmlns:a16="http://schemas.microsoft.com/office/drawing/2014/main" id="{2DCDDFE5-59A2-554A-B93B-535370ACB0D1}"/>
              </a:ext>
            </a:extLst>
          </p:cNvPr>
          <p:cNvGrpSpPr/>
          <p:nvPr/>
        </p:nvGrpSpPr>
        <p:grpSpPr>
          <a:xfrm rot="16200000">
            <a:off x="3019441" y="3570204"/>
            <a:ext cx="543899" cy="453248"/>
            <a:chOff x="2449590" y="963154"/>
            <a:chExt cx="407924" cy="339936"/>
          </a:xfrm>
          <a:noFill/>
        </p:grpSpPr>
        <p:sp>
          <p:nvSpPr>
            <p:cNvPr id="11" name="Right Arrow 10">
              <a:extLst>
                <a:ext uri="{FF2B5EF4-FFF2-40B4-BE49-F238E27FC236}">
                  <a16:creationId xmlns:a16="http://schemas.microsoft.com/office/drawing/2014/main" id="{30DC5AE2-936F-4B45-9B7B-A8F4402CFBC4}"/>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2" name="Right Arrow 4">
              <a:extLst>
                <a:ext uri="{FF2B5EF4-FFF2-40B4-BE49-F238E27FC236}">
                  <a16:creationId xmlns:a16="http://schemas.microsoft.com/office/drawing/2014/main" id="{9E1DC010-0314-7B42-884C-D332D0313687}"/>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grpSp>
        <p:nvGrpSpPr>
          <p:cNvPr id="13" name="Group 12">
            <a:extLst>
              <a:ext uri="{FF2B5EF4-FFF2-40B4-BE49-F238E27FC236}">
                <a16:creationId xmlns:a16="http://schemas.microsoft.com/office/drawing/2014/main" id="{943F14CA-3B2D-9E40-B8BA-11B989A8C784}"/>
              </a:ext>
            </a:extLst>
          </p:cNvPr>
          <p:cNvGrpSpPr/>
          <p:nvPr/>
        </p:nvGrpSpPr>
        <p:grpSpPr>
          <a:xfrm rot="16200000">
            <a:off x="7492267" y="3570204"/>
            <a:ext cx="543899" cy="453248"/>
            <a:chOff x="2449590" y="963154"/>
            <a:chExt cx="407924" cy="339936"/>
          </a:xfrm>
          <a:noFill/>
        </p:grpSpPr>
        <p:sp>
          <p:nvSpPr>
            <p:cNvPr id="14" name="Right Arrow 13">
              <a:extLst>
                <a:ext uri="{FF2B5EF4-FFF2-40B4-BE49-F238E27FC236}">
                  <a16:creationId xmlns:a16="http://schemas.microsoft.com/office/drawing/2014/main" id="{4C564CC6-9628-FE47-9CC9-DFB6BA83C2B8}"/>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5" name="Right Arrow 4">
              <a:extLst>
                <a:ext uri="{FF2B5EF4-FFF2-40B4-BE49-F238E27FC236}">
                  <a16:creationId xmlns:a16="http://schemas.microsoft.com/office/drawing/2014/main" id="{78FF46AD-127A-544A-93BE-3A597B9B0BDB}"/>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cxnSp>
        <p:nvCxnSpPr>
          <p:cNvPr id="5" name="Straight Connector 4">
            <a:extLst>
              <a:ext uri="{FF2B5EF4-FFF2-40B4-BE49-F238E27FC236}">
                <a16:creationId xmlns:a16="http://schemas.microsoft.com/office/drawing/2014/main" id="{E9436475-4906-674E-ADCE-E8537CCF1C88}"/>
              </a:ext>
            </a:extLst>
          </p:cNvPr>
          <p:cNvCxnSpPr/>
          <p:nvPr/>
        </p:nvCxnSpPr>
        <p:spPr>
          <a:xfrm>
            <a:off x="872837" y="5884257"/>
            <a:ext cx="1870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04FC41-8474-E849-AEE4-D5593FB412C2}"/>
              </a:ext>
            </a:extLst>
          </p:cNvPr>
          <p:cNvSpPr txBox="1"/>
          <p:nvPr/>
        </p:nvSpPr>
        <p:spPr>
          <a:xfrm>
            <a:off x="1440871" y="5472545"/>
            <a:ext cx="1322798" cy="584775"/>
          </a:xfrm>
          <a:prstGeom prst="rect">
            <a:avLst/>
          </a:prstGeom>
          <a:noFill/>
        </p:spPr>
        <p:txBody>
          <a:bodyPr wrap="none" rtlCol="0">
            <a:spAutoFit/>
          </a:bodyPr>
          <a:lstStyle/>
          <a:p>
            <a:r>
              <a:rPr lang="en-US" sz="3200" dirty="0"/>
              <a:t>20mm</a:t>
            </a:r>
          </a:p>
        </p:txBody>
      </p:sp>
      <p:sp>
        <p:nvSpPr>
          <p:cNvPr id="16" name="TextBox 15">
            <a:extLst>
              <a:ext uri="{FF2B5EF4-FFF2-40B4-BE49-F238E27FC236}">
                <a16:creationId xmlns:a16="http://schemas.microsoft.com/office/drawing/2014/main" id="{F2857ADC-59E6-784D-974A-54F22698A2D2}"/>
              </a:ext>
            </a:extLst>
          </p:cNvPr>
          <p:cNvSpPr txBox="1"/>
          <p:nvPr/>
        </p:nvSpPr>
        <p:spPr>
          <a:xfrm>
            <a:off x="765544" y="1859519"/>
            <a:ext cx="458780" cy="584775"/>
          </a:xfrm>
          <a:prstGeom prst="rect">
            <a:avLst/>
          </a:prstGeom>
          <a:solidFill>
            <a:schemeClr val="bg1"/>
          </a:solidFill>
        </p:spPr>
        <p:txBody>
          <a:bodyPr wrap="none" rtlCol="0">
            <a:spAutoFit/>
          </a:bodyPr>
          <a:lstStyle/>
          <a:p>
            <a:r>
              <a:rPr lang="en-US" sz="3200" dirty="0"/>
              <a:t>A</a:t>
            </a:r>
          </a:p>
        </p:txBody>
      </p:sp>
      <p:sp>
        <p:nvSpPr>
          <p:cNvPr id="19" name="TextBox 18">
            <a:extLst>
              <a:ext uri="{FF2B5EF4-FFF2-40B4-BE49-F238E27FC236}">
                <a16:creationId xmlns:a16="http://schemas.microsoft.com/office/drawing/2014/main" id="{36CAB19B-1A09-024A-9212-B4F4F3AAD83C}"/>
              </a:ext>
            </a:extLst>
          </p:cNvPr>
          <p:cNvSpPr txBox="1"/>
          <p:nvPr/>
        </p:nvSpPr>
        <p:spPr>
          <a:xfrm>
            <a:off x="3647275" y="1859519"/>
            <a:ext cx="458780" cy="584775"/>
          </a:xfrm>
          <a:prstGeom prst="rect">
            <a:avLst/>
          </a:prstGeom>
          <a:solidFill>
            <a:schemeClr val="bg1"/>
          </a:solidFill>
        </p:spPr>
        <p:txBody>
          <a:bodyPr wrap="none" rtlCol="0">
            <a:spAutoFit/>
          </a:bodyPr>
          <a:lstStyle/>
          <a:p>
            <a:r>
              <a:rPr lang="en-US" sz="3200" dirty="0"/>
              <a:t>B</a:t>
            </a:r>
          </a:p>
        </p:txBody>
      </p:sp>
      <p:sp>
        <p:nvSpPr>
          <p:cNvPr id="20" name="TextBox 19">
            <a:extLst>
              <a:ext uri="{FF2B5EF4-FFF2-40B4-BE49-F238E27FC236}">
                <a16:creationId xmlns:a16="http://schemas.microsoft.com/office/drawing/2014/main" id="{65438E76-74F7-CF45-A983-E9F022E94226}"/>
              </a:ext>
            </a:extLst>
          </p:cNvPr>
          <p:cNvSpPr txBox="1"/>
          <p:nvPr/>
        </p:nvSpPr>
        <p:spPr>
          <a:xfrm>
            <a:off x="8074275" y="1859519"/>
            <a:ext cx="481222" cy="584775"/>
          </a:xfrm>
          <a:prstGeom prst="rect">
            <a:avLst/>
          </a:prstGeom>
          <a:solidFill>
            <a:schemeClr val="bg1"/>
          </a:solidFill>
        </p:spPr>
        <p:txBody>
          <a:bodyPr wrap="none" rtlCol="0">
            <a:spAutoFit/>
          </a:bodyPr>
          <a:lstStyle/>
          <a:p>
            <a:r>
              <a:rPr lang="en-US" sz="3200" dirty="0"/>
              <a:t>C</a:t>
            </a:r>
          </a:p>
        </p:txBody>
      </p:sp>
    </p:spTree>
    <p:extLst>
      <p:ext uri="{BB962C8B-B14F-4D97-AF65-F5344CB8AC3E}">
        <p14:creationId xmlns:p14="http://schemas.microsoft.com/office/powerpoint/2010/main" val="3696832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88096"/>
            <a:ext cx="11360800"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0"/>
              </a:spcBef>
              <a:spcAft>
                <a:spcPts val="0"/>
              </a:spcAft>
            </a:pPr>
            <a:r>
              <a:rPr lang="en" sz="3600" dirty="0"/>
              <a:t>Computer Vision Flowchart :</a:t>
            </a:r>
            <a:endParaRPr sz="3600" dirty="0"/>
          </a:p>
        </p:txBody>
      </p:sp>
      <p:graphicFrame>
        <p:nvGraphicFramePr>
          <p:cNvPr id="2" name="Diagram 1">
            <a:extLst>
              <a:ext uri="{FF2B5EF4-FFF2-40B4-BE49-F238E27FC236}">
                <a16:creationId xmlns:a16="http://schemas.microsoft.com/office/drawing/2014/main" id="{F26F3D35-6DC7-1045-A4B4-4F358E349311}"/>
              </a:ext>
            </a:extLst>
          </p:cNvPr>
          <p:cNvGraphicFramePr/>
          <p:nvPr>
            <p:extLst>
              <p:ext uri="{D42A27DB-BD31-4B8C-83A1-F6EECF244321}">
                <p14:modId xmlns:p14="http://schemas.microsoft.com/office/powerpoint/2010/main" val="2593205851"/>
              </p:ext>
            </p:extLst>
          </p:nvPr>
        </p:nvGraphicFramePr>
        <p:xfrm>
          <a:off x="2877584" y="1468933"/>
          <a:ext cx="8953633" cy="4755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1C2A7701-2BE3-B54B-9450-E22644BCAC04}"/>
              </a:ext>
            </a:extLst>
          </p:cNvPr>
          <p:cNvGraphicFramePr/>
          <p:nvPr>
            <p:extLst>
              <p:ext uri="{D42A27DB-BD31-4B8C-83A1-F6EECF244321}">
                <p14:modId xmlns:p14="http://schemas.microsoft.com/office/powerpoint/2010/main" val="3835947186"/>
              </p:ext>
            </p:extLst>
          </p:nvPr>
        </p:nvGraphicFramePr>
        <p:xfrm>
          <a:off x="-1990318" y="1931698"/>
          <a:ext cx="7076141" cy="37554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17293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19E0A8-3578-8848-AF22-C1C10C890ABE}"/>
              </a:ext>
            </a:extLst>
          </p:cNvPr>
          <p:cNvPicPr>
            <a:picLocks noChangeAspect="1"/>
          </p:cNvPicPr>
          <p:nvPr/>
        </p:nvPicPr>
        <p:blipFill rotWithShape="1">
          <a:blip r:embed="rId2"/>
          <a:srcRect l="5553"/>
          <a:stretch/>
        </p:blipFill>
        <p:spPr>
          <a:xfrm>
            <a:off x="5827553" y="1536014"/>
            <a:ext cx="5677644" cy="4347240"/>
          </a:xfrm>
          <a:prstGeom prst="rect">
            <a:avLst/>
          </a:prstGeom>
        </p:spPr>
      </p:pic>
      <p:pic>
        <p:nvPicPr>
          <p:cNvPr id="3" name="Picture 2">
            <a:extLst>
              <a:ext uri="{FF2B5EF4-FFF2-40B4-BE49-F238E27FC236}">
                <a16:creationId xmlns:a16="http://schemas.microsoft.com/office/drawing/2014/main" id="{96713997-6507-8749-9154-578F5DB38A34}"/>
              </a:ext>
            </a:extLst>
          </p:cNvPr>
          <p:cNvPicPr>
            <a:picLocks noChangeAspect="1"/>
          </p:cNvPicPr>
          <p:nvPr/>
        </p:nvPicPr>
        <p:blipFill rotWithShape="1">
          <a:blip r:embed="rId3"/>
          <a:srcRect r="7384"/>
          <a:stretch/>
        </p:blipFill>
        <p:spPr>
          <a:xfrm>
            <a:off x="636672" y="1632832"/>
            <a:ext cx="5190880" cy="4262687"/>
          </a:xfrm>
          <a:prstGeom prst="rect">
            <a:avLst/>
          </a:prstGeom>
        </p:spPr>
      </p:pic>
      <p:sp>
        <p:nvSpPr>
          <p:cNvPr id="2" name="Title 1">
            <a:extLst>
              <a:ext uri="{FF2B5EF4-FFF2-40B4-BE49-F238E27FC236}">
                <a16:creationId xmlns:a16="http://schemas.microsoft.com/office/drawing/2014/main" id="{89BD4090-9F42-AF46-BD8A-709847FF5D99}"/>
              </a:ext>
            </a:extLst>
          </p:cNvPr>
          <p:cNvSpPr>
            <a:spLocks noGrp="1"/>
          </p:cNvSpPr>
          <p:nvPr>
            <p:ph type="title"/>
          </p:nvPr>
        </p:nvSpPr>
        <p:spPr/>
        <p:txBody>
          <a:bodyPr/>
          <a:lstStyle/>
          <a:p>
            <a:pPr algn="ctr"/>
            <a:r>
              <a:rPr lang="en-US" sz="4000" dirty="0"/>
              <a:t>Rendering of XRT from </a:t>
            </a:r>
            <a:r>
              <a:rPr lang="en-US" sz="4000" dirty="0" err="1"/>
              <a:t>Baiae</a:t>
            </a:r>
            <a:r>
              <a:rPr lang="en-US" sz="4000" dirty="0"/>
              <a:t> samples</a:t>
            </a:r>
          </a:p>
        </p:txBody>
      </p:sp>
      <p:sp>
        <p:nvSpPr>
          <p:cNvPr id="8" name="TextBox 7">
            <a:extLst>
              <a:ext uri="{FF2B5EF4-FFF2-40B4-BE49-F238E27FC236}">
                <a16:creationId xmlns:a16="http://schemas.microsoft.com/office/drawing/2014/main" id="{35739D3A-750A-D941-8058-70FE035EF4BF}"/>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40384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35030-17B4-4045-B8AD-080EBCE7135F}"/>
              </a:ext>
            </a:extLst>
          </p:cNvPr>
          <p:cNvSpPr>
            <a:spLocks noGrp="1"/>
          </p:cNvSpPr>
          <p:nvPr>
            <p:ph type="title"/>
          </p:nvPr>
        </p:nvSpPr>
        <p:spPr/>
        <p:txBody>
          <a:bodyPr/>
          <a:lstStyle/>
          <a:p>
            <a:pPr algn="ctr"/>
            <a:r>
              <a:rPr lang="en-US" sz="4400" dirty="0"/>
              <a:t>Partial volumes after segmentation</a:t>
            </a:r>
          </a:p>
        </p:txBody>
      </p:sp>
      <p:sp>
        <p:nvSpPr>
          <p:cNvPr id="3" name="Footer Placeholder 2">
            <a:extLst>
              <a:ext uri="{FF2B5EF4-FFF2-40B4-BE49-F238E27FC236}">
                <a16:creationId xmlns:a16="http://schemas.microsoft.com/office/drawing/2014/main" id="{6861896B-08EC-E64F-BB84-1CFB70F27A42}"/>
              </a:ext>
            </a:extLst>
          </p:cNvPr>
          <p:cNvSpPr>
            <a:spLocks noGrp="1"/>
          </p:cNvSpPr>
          <p:nvPr>
            <p:ph type="ftr" sz="quarter" idx="10"/>
          </p:nvPr>
        </p:nvSpPr>
        <p:spPr/>
        <p:txBody>
          <a:bodyPr/>
          <a:lstStyle/>
          <a:p>
            <a:r>
              <a:rPr lang="en-US"/>
              <a:t>Footer</a:t>
            </a:r>
          </a:p>
        </p:txBody>
      </p:sp>
      <p:sp>
        <p:nvSpPr>
          <p:cNvPr id="4" name="Slide Number Placeholder 3">
            <a:extLst>
              <a:ext uri="{FF2B5EF4-FFF2-40B4-BE49-F238E27FC236}">
                <a16:creationId xmlns:a16="http://schemas.microsoft.com/office/drawing/2014/main" id="{35DBD1FD-29CF-1142-BC2E-E2552CF2E2A7}"/>
              </a:ext>
            </a:extLst>
          </p:cNvPr>
          <p:cNvSpPr>
            <a:spLocks noGrp="1"/>
          </p:cNvSpPr>
          <p:nvPr>
            <p:ph type="sldNum" sz="quarter" idx="11"/>
          </p:nvPr>
        </p:nvSpPr>
        <p:spPr/>
        <p:txBody>
          <a:bodyPr/>
          <a:lstStyle/>
          <a:p>
            <a:fld id="{A446FB98-C054-0A43-9102-EC8BDC9266AE}" type="slidenum">
              <a:rPr lang="en-US" smtClean="0"/>
              <a:pPr/>
              <a:t>16</a:t>
            </a:fld>
            <a:endParaRPr lang="en-US"/>
          </a:p>
        </p:txBody>
      </p:sp>
      <p:graphicFrame>
        <p:nvGraphicFramePr>
          <p:cNvPr id="7" name="Table 6">
            <a:extLst>
              <a:ext uri="{FF2B5EF4-FFF2-40B4-BE49-F238E27FC236}">
                <a16:creationId xmlns:a16="http://schemas.microsoft.com/office/drawing/2014/main" id="{116BEFE8-9CFD-B44B-BA49-B0867DBE1C42}"/>
              </a:ext>
            </a:extLst>
          </p:cNvPr>
          <p:cNvGraphicFramePr>
            <a:graphicFrameLocks noGrp="1"/>
          </p:cNvGraphicFramePr>
          <p:nvPr>
            <p:extLst>
              <p:ext uri="{D42A27DB-BD31-4B8C-83A1-F6EECF244321}">
                <p14:modId xmlns:p14="http://schemas.microsoft.com/office/powerpoint/2010/main" val="1511818063"/>
              </p:ext>
            </p:extLst>
          </p:nvPr>
        </p:nvGraphicFramePr>
        <p:xfrm>
          <a:off x="1959429" y="2687216"/>
          <a:ext cx="8266922" cy="2747562"/>
        </p:xfrm>
        <a:graphic>
          <a:graphicData uri="http://schemas.openxmlformats.org/drawingml/2006/table">
            <a:tbl>
              <a:tblPr firstRow="1" firstCol="1" bandRow="1">
                <a:tableStyleId>{5C22544A-7EE6-4342-B048-85BDC9FD1C3A}</a:tableStyleId>
              </a:tblPr>
              <a:tblGrid>
                <a:gridCol w="1432934">
                  <a:extLst>
                    <a:ext uri="{9D8B030D-6E8A-4147-A177-3AD203B41FA5}">
                      <a16:colId xmlns:a16="http://schemas.microsoft.com/office/drawing/2014/main" val="2435682783"/>
                    </a:ext>
                  </a:extLst>
                </a:gridCol>
                <a:gridCol w="1878734">
                  <a:extLst>
                    <a:ext uri="{9D8B030D-6E8A-4147-A177-3AD203B41FA5}">
                      <a16:colId xmlns:a16="http://schemas.microsoft.com/office/drawing/2014/main" val="2549212588"/>
                    </a:ext>
                  </a:extLst>
                </a:gridCol>
                <a:gridCol w="1721969">
                  <a:extLst>
                    <a:ext uri="{9D8B030D-6E8A-4147-A177-3AD203B41FA5}">
                      <a16:colId xmlns:a16="http://schemas.microsoft.com/office/drawing/2014/main" val="109746847"/>
                    </a:ext>
                  </a:extLst>
                </a:gridCol>
                <a:gridCol w="1723194">
                  <a:extLst>
                    <a:ext uri="{9D8B030D-6E8A-4147-A177-3AD203B41FA5}">
                      <a16:colId xmlns:a16="http://schemas.microsoft.com/office/drawing/2014/main" val="2935489128"/>
                    </a:ext>
                  </a:extLst>
                </a:gridCol>
                <a:gridCol w="1510091">
                  <a:extLst>
                    <a:ext uri="{9D8B030D-6E8A-4147-A177-3AD203B41FA5}">
                      <a16:colId xmlns:a16="http://schemas.microsoft.com/office/drawing/2014/main" val="665785928"/>
                    </a:ext>
                  </a:extLst>
                </a:gridCol>
              </a:tblGrid>
              <a:tr h="915854">
                <a:tc>
                  <a:txBody>
                    <a:bodyPr/>
                    <a:lstStyle/>
                    <a:p>
                      <a:pPr marL="0" marR="0" algn="ctr">
                        <a:lnSpc>
                          <a:spcPts val="3300"/>
                        </a:lnSpc>
                        <a:spcBef>
                          <a:spcPts val="1200"/>
                        </a:spcBef>
                        <a:spcAft>
                          <a:spcPts val="0"/>
                        </a:spcAft>
                      </a:pPr>
                      <a:r>
                        <a:rPr lang="en-US" sz="1800">
                          <a:effectLst/>
                        </a:rPr>
                        <a:t>%Volume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Matrix</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Aggregate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Pore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Background</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24966758"/>
                  </a:ext>
                </a:extLst>
              </a:tr>
              <a:tr h="915854">
                <a:tc>
                  <a:txBody>
                    <a:bodyPr/>
                    <a:lstStyle/>
                    <a:p>
                      <a:pPr marL="0" marR="0" algn="ctr">
                        <a:lnSpc>
                          <a:spcPts val="3300"/>
                        </a:lnSpc>
                        <a:spcBef>
                          <a:spcPts val="1200"/>
                        </a:spcBef>
                        <a:spcAft>
                          <a:spcPts val="0"/>
                        </a:spcAft>
                      </a:pPr>
                      <a:r>
                        <a:rPr lang="en-US" sz="1800">
                          <a:effectLst/>
                        </a:rPr>
                        <a:t>S1</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15.88</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0.82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47.5</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71052468"/>
                  </a:ext>
                </a:extLst>
              </a:tr>
              <a:tr h="915854">
                <a:tc>
                  <a:txBody>
                    <a:bodyPr/>
                    <a:lstStyle/>
                    <a:p>
                      <a:pPr marL="0" marR="0" algn="ctr">
                        <a:lnSpc>
                          <a:spcPts val="3300"/>
                        </a:lnSpc>
                        <a:spcBef>
                          <a:spcPts val="1200"/>
                        </a:spcBef>
                        <a:spcAft>
                          <a:spcPts val="0"/>
                        </a:spcAft>
                      </a:pPr>
                      <a:r>
                        <a:rPr lang="en-US" sz="1800">
                          <a:effectLst/>
                        </a:rPr>
                        <a:t>S2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35.89</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29.60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13.10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dirty="0">
                          <a:effectLst/>
                        </a:rPr>
                        <a:t>21.40</a:t>
                      </a:r>
                      <a:endParaRPr lang="en-US" sz="1800" dirty="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93835983"/>
                  </a:ext>
                </a:extLst>
              </a:tr>
            </a:tbl>
          </a:graphicData>
        </a:graphic>
      </p:graphicFrame>
      <p:sp>
        <p:nvSpPr>
          <p:cNvPr id="8" name="Rectangle 1">
            <a:extLst>
              <a:ext uri="{FF2B5EF4-FFF2-40B4-BE49-F238E27FC236}">
                <a16:creationId xmlns:a16="http://schemas.microsoft.com/office/drawing/2014/main" id="{3675FC5B-0A77-4D4D-A320-16422C630F41}"/>
              </a:ext>
            </a:extLst>
          </p:cNvPr>
          <p:cNvSpPr>
            <a:spLocks noChangeArrowheads="1"/>
          </p:cNvSpPr>
          <p:nvPr/>
        </p:nvSpPr>
        <p:spPr bwMode="auto">
          <a:xfrm>
            <a:off x="1959429" y="2025496"/>
            <a:ext cx="1281957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8B2F57"/>
                </a:solidFill>
                <a:effectLst/>
                <a:latin typeface="Minion Pro"/>
                <a:ea typeface="Calibri" panose="020F0502020204030204" pitchFamily="34" charset="0"/>
                <a:cs typeface="Latha" panose="020B0604020202020204" pitchFamily="34" charset="0"/>
              </a:rPr>
              <a:t>Phase segmentation estimates using Random Forest on full stacks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0A2B1B2-0FD1-134A-BC7E-15382846F85F}"/>
              </a:ext>
            </a:extLst>
          </p:cNvPr>
          <p:cNvPicPr>
            <a:picLocks noChangeAspect="1"/>
          </p:cNvPicPr>
          <p:nvPr/>
        </p:nvPicPr>
        <p:blipFill rotWithShape="1">
          <a:blip r:embed="rId2"/>
          <a:srcRect l="5553"/>
          <a:stretch/>
        </p:blipFill>
        <p:spPr>
          <a:xfrm>
            <a:off x="751207" y="4641217"/>
            <a:ext cx="890488" cy="681826"/>
          </a:xfrm>
          <a:prstGeom prst="rect">
            <a:avLst/>
          </a:prstGeom>
        </p:spPr>
      </p:pic>
      <p:pic>
        <p:nvPicPr>
          <p:cNvPr id="10" name="Picture 9">
            <a:extLst>
              <a:ext uri="{FF2B5EF4-FFF2-40B4-BE49-F238E27FC236}">
                <a16:creationId xmlns:a16="http://schemas.microsoft.com/office/drawing/2014/main" id="{72DF661D-A3A0-3E44-9FEA-E9D768867523}"/>
              </a:ext>
            </a:extLst>
          </p:cNvPr>
          <p:cNvPicPr>
            <a:picLocks noChangeAspect="1"/>
          </p:cNvPicPr>
          <p:nvPr/>
        </p:nvPicPr>
        <p:blipFill rotWithShape="1">
          <a:blip r:embed="rId3"/>
          <a:srcRect r="7384"/>
          <a:stretch/>
        </p:blipFill>
        <p:spPr>
          <a:xfrm>
            <a:off x="702906" y="3764184"/>
            <a:ext cx="814143" cy="668564"/>
          </a:xfrm>
          <a:prstGeom prst="rect">
            <a:avLst/>
          </a:prstGeom>
        </p:spPr>
      </p:pic>
      <p:sp>
        <p:nvSpPr>
          <p:cNvPr id="11" name="TextBox 10">
            <a:extLst>
              <a:ext uri="{FF2B5EF4-FFF2-40B4-BE49-F238E27FC236}">
                <a16:creationId xmlns:a16="http://schemas.microsoft.com/office/drawing/2014/main" id="{C717BDC0-0370-E84A-A3FB-5401F7987360}"/>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233931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FDE76-86EA-EB46-B535-15EEC5163EFC}"/>
              </a:ext>
            </a:extLst>
          </p:cNvPr>
          <p:cNvPicPr>
            <a:picLocks noChangeAspect="1"/>
          </p:cNvPicPr>
          <p:nvPr/>
        </p:nvPicPr>
        <p:blipFill>
          <a:blip r:embed="rId2"/>
          <a:stretch>
            <a:fillRect/>
          </a:stretch>
        </p:blipFill>
        <p:spPr>
          <a:xfrm>
            <a:off x="6624730" y="18661"/>
            <a:ext cx="5559104" cy="3423328"/>
          </a:xfrm>
          <a:prstGeom prst="rect">
            <a:avLst/>
          </a:prstGeom>
        </p:spPr>
      </p:pic>
      <p:pic>
        <p:nvPicPr>
          <p:cNvPr id="5" name="Picture 4">
            <a:extLst>
              <a:ext uri="{FF2B5EF4-FFF2-40B4-BE49-F238E27FC236}">
                <a16:creationId xmlns:a16="http://schemas.microsoft.com/office/drawing/2014/main" id="{CD3E2C66-86D7-3146-8E11-87987994969D}"/>
              </a:ext>
            </a:extLst>
          </p:cNvPr>
          <p:cNvPicPr>
            <a:picLocks noChangeAspect="1"/>
          </p:cNvPicPr>
          <p:nvPr/>
        </p:nvPicPr>
        <p:blipFill>
          <a:blip r:embed="rId3"/>
          <a:stretch>
            <a:fillRect/>
          </a:stretch>
        </p:blipFill>
        <p:spPr>
          <a:xfrm>
            <a:off x="6624730" y="3442147"/>
            <a:ext cx="5559104" cy="3423328"/>
          </a:xfrm>
          <a:prstGeom prst="rect">
            <a:avLst/>
          </a:prstGeom>
        </p:spPr>
      </p:pic>
      <p:pic>
        <p:nvPicPr>
          <p:cNvPr id="14" name="Picture 13">
            <a:extLst>
              <a:ext uri="{FF2B5EF4-FFF2-40B4-BE49-F238E27FC236}">
                <a16:creationId xmlns:a16="http://schemas.microsoft.com/office/drawing/2014/main" id="{561466C8-3E32-AF4B-88F5-DEE5C050F2E7}"/>
              </a:ext>
            </a:extLst>
          </p:cNvPr>
          <p:cNvPicPr>
            <a:picLocks noChangeAspect="1"/>
          </p:cNvPicPr>
          <p:nvPr/>
        </p:nvPicPr>
        <p:blipFill rotWithShape="1">
          <a:blip r:embed="rId4"/>
          <a:srcRect r="7384"/>
          <a:stretch/>
        </p:blipFill>
        <p:spPr>
          <a:xfrm>
            <a:off x="170142" y="1121663"/>
            <a:ext cx="5932078" cy="4871350"/>
          </a:xfrm>
          <a:prstGeom prst="rect">
            <a:avLst/>
          </a:prstGeom>
        </p:spPr>
      </p:pic>
    </p:spTree>
    <p:extLst>
      <p:ext uri="{BB962C8B-B14F-4D97-AF65-F5344CB8AC3E}">
        <p14:creationId xmlns:p14="http://schemas.microsoft.com/office/powerpoint/2010/main" val="261644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91D5DB-06A0-6143-9994-0C780252C00B}"/>
              </a:ext>
            </a:extLst>
          </p:cNvPr>
          <p:cNvPicPr>
            <a:picLocks noChangeAspect="1"/>
          </p:cNvPicPr>
          <p:nvPr/>
        </p:nvPicPr>
        <p:blipFill rotWithShape="1">
          <a:blip r:embed="rId2"/>
          <a:srcRect l="5553"/>
          <a:stretch/>
        </p:blipFill>
        <p:spPr>
          <a:xfrm>
            <a:off x="458804" y="1058326"/>
            <a:ext cx="6221914" cy="4763975"/>
          </a:xfrm>
          <a:prstGeom prst="rect">
            <a:avLst/>
          </a:prstGeom>
        </p:spPr>
      </p:pic>
      <p:pic>
        <p:nvPicPr>
          <p:cNvPr id="7" name="Picture 6">
            <a:extLst>
              <a:ext uri="{FF2B5EF4-FFF2-40B4-BE49-F238E27FC236}">
                <a16:creationId xmlns:a16="http://schemas.microsoft.com/office/drawing/2014/main" id="{68D510F9-A4B3-8D49-AE4D-3F32F7F2532B}"/>
              </a:ext>
            </a:extLst>
          </p:cNvPr>
          <p:cNvPicPr>
            <a:picLocks noChangeAspect="1"/>
          </p:cNvPicPr>
          <p:nvPr/>
        </p:nvPicPr>
        <p:blipFill>
          <a:blip r:embed="rId3"/>
          <a:stretch>
            <a:fillRect/>
          </a:stretch>
        </p:blipFill>
        <p:spPr>
          <a:xfrm>
            <a:off x="6847000" y="-23179"/>
            <a:ext cx="5362031" cy="3457851"/>
          </a:xfrm>
          <a:prstGeom prst="rect">
            <a:avLst/>
          </a:prstGeom>
        </p:spPr>
      </p:pic>
      <p:pic>
        <p:nvPicPr>
          <p:cNvPr id="9" name="Picture 8">
            <a:extLst>
              <a:ext uri="{FF2B5EF4-FFF2-40B4-BE49-F238E27FC236}">
                <a16:creationId xmlns:a16="http://schemas.microsoft.com/office/drawing/2014/main" id="{A65E93F3-C617-4A4D-9712-E1D78837D047}"/>
              </a:ext>
            </a:extLst>
          </p:cNvPr>
          <p:cNvPicPr>
            <a:picLocks noChangeAspect="1"/>
          </p:cNvPicPr>
          <p:nvPr/>
        </p:nvPicPr>
        <p:blipFill>
          <a:blip r:embed="rId4"/>
          <a:stretch>
            <a:fillRect/>
          </a:stretch>
        </p:blipFill>
        <p:spPr>
          <a:xfrm>
            <a:off x="6847000" y="3435481"/>
            <a:ext cx="5362031" cy="3457851"/>
          </a:xfrm>
          <a:prstGeom prst="rect">
            <a:avLst/>
          </a:prstGeom>
        </p:spPr>
      </p:pic>
    </p:spTree>
    <p:extLst>
      <p:ext uri="{BB962C8B-B14F-4D97-AF65-F5344CB8AC3E}">
        <p14:creationId xmlns:p14="http://schemas.microsoft.com/office/powerpoint/2010/main" val="367609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67862" y="3059102"/>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54859" y="1867728"/>
            <a:ext cx="1475160" cy="724034"/>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45959" y="221843"/>
            <a:ext cx="887796" cy="887796"/>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660" t="20329" r="14864" b="19975"/>
          <a:stretch/>
        </p:blipFill>
        <p:spPr>
          <a:xfrm>
            <a:off x="9074932" y="3081372"/>
            <a:ext cx="1248640" cy="823461"/>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6"/>
          <a:stretch>
            <a:fillRect/>
          </a:stretch>
        </p:blipFill>
        <p:spPr>
          <a:xfrm>
            <a:off x="9351898" y="4195183"/>
            <a:ext cx="2398268" cy="110396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3510" y="3032684"/>
            <a:ext cx="825578" cy="825578"/>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8">
            <a:extLst>
              <a:ext uri="{28A0092B-C50C-407E-A947-70E740481C1C}">
                <a14:useLocalDpi xmlns:a14="http://schemas.microsoft.com/office/drawing/2010/main" val="0"/>
              </a:ext>
            </a:extLst>
          </a:blip>
          <a:srcRect t="28979" b="44388"/>
          <a:stretch/>
        </p:blipFill>
        <p:spPr>
          <a:xfrm>
            <a:off x="-199378" y="221842"/>
            <a:ext cx="2223076" cy="758005"/>
          </a:xfrm>
          <a:prstGeom prst="rect">
            <a:avLst/>
          </a:prstGeom>
          <a:noFill/>
          <a:ln>
            <a:noFill/>
          </a:ln>
          <a:effectLst>
            <a:glow rad="63500">
              <a:srgbClr val="FFFF00">
                <a:alpha val="40000"/>
              </a:srgbClr>
            </a:glow>
          </a:effectLst>
        </p:spPr>
      </p:pic>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
        <p:nvSpPr>
          <p:cNvPr id="39" name="Rectangle 38">
            <a:extLst>
              <a:ext uri="{FF2B5EF4-FFF2-40B4-BE49-F238E27FC236}">
                <a16:creationId xmlns:a16="http://schemas.microsoft.com/office/drawing/2014/main" id="{1E485DB9-6F39-8C41-B883-6D8C4E3FB1C4}"/>
              </a:ext>
            </a:extLst>
          </p:cNvPr>
          <p:cNvSpPr>
            <a:spLocks noChangeArrowheads="1"/>
          </p:cNvSpPr>
          <p:nvPr/>
        </p:nvSpPr>
        <p:spPr bwMode="auto">
          <a:xfrm>
            <a:off x="263241" y="6191703"/>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Prof. Paulo Monteiro</a:t>
            </a:r>
          </a:p>
        </p:txBody>
      </p:sp>
      <p:pic>
        <p:nvPicPr>
          <p:cNvPr id="40" name="Picture 4" descr="Paulo J. M. Monteiro">
            <a:extLst>
              <a:ext uri="{FF2B5EF4-FFF2-40B4-BE49-F238E27FC236}">
                <a16:creationId xmlns:a16="http://schemas.microsoft.com/office/drawing/2014/main" id="{CC95F14B-63B9-A745-BCCE-CE913B6145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147" y="4166384"/>
            <a:ext cx="1350263" cy="202539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 name="Google Shape;367;p34">
            <a:extLst>
              <a:ext uri="{FF2B5EF4-FFF2-40B4-BE49-F238E27FC236}">
                <a16:creationId xmlns:a16="http://schemas.microsoft.com/office/drawing/2014/main" id="{D8730FA6-7EC3-164F-A0A0-BCCC1E964CBD}"/>
              </a:ext>
            </a:extLst>
          </p:cNvPr>
          <p:cNvPicPr preferRelativeResize="0"/>
          <p:nvPr/>
        </p:nvPicPr>
        <p:blipFill rotWithShape="1">
          <a:blip r:embed="rId10"/>
          <a:srcRect/>
          <a:stretch/>
        </p:blipFill>
        <p:spPr>
          <a:xfrm>
            <a:off x="4707879" y="4337895"/>
            <a:ext cx="1078484" cy="1644411"/>
          </a:xfrm>
          <a:prstGeom prst="rect">
            <a:avLst/>
          </a:prstGeom>
        </p:spPr>
      </p:pic>
      <p:sp>
        <p:nvSpPr>
          <p:cNvPr id="44" name="Rectangle 43">
            <a:extLst>
              <a:ext uri="{FF2B5EF4-FFF2-40B4-BE49-F238E27FC236}">
                <a16:creationId xmlns:a16="http://schemas.microsoft.com/office/drawing/2014/main" id="{81A8B8FD-96BC-3B40-B329-E10AB9E9F1A4}"/>
              </a:ext>
            </a:extLst>
          </p:cNvPr>
          <p:cNvSpPr>
            <a:spLocks noChangeArrowheads="1"/>
          </p:cNvSpPr>
          <p:nvPr/>
        </p:nvSpPr>
        <p:spPr bwMode="auto">
          <a:xfrm>
            <a:off x="2435445" y="3506708"/>
            <a:ext cx="1556936"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Matt McCormick</a:t>
            </a:r>
          </a:p>
        </p:txBody>
      </p:sp>
      <p:sp>
        <p:nvSpPr>
          <p:cNvPr id="45" name="Rectangle 44">
            <a:extLst>
              <a:ext uri="{FF2B5EF4-FFF2-40B4-BE49-F238E27FC236}">
                <a16:creationId xmlns:a16="http://schemas.microsoft.com/office/drawing/2014/main" id="{7EB19DC8-1A44-484B-8C36-4F7F1A14E2DE}"/>
              </a:ext>
            </a:extLst>
          </p:cNvPr>
          <p:cNvSpPr>
            <a:spLocks noChangeArrowheads="1"/>
          </p:cNvSpPr>
          <p:nvPr/>
        </p:nvSpPr>
        <p:spPr bwMode="auto">
          <a:xfrm>
            <a:off x="2665534" y="6183603"/>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333333"/>
                </a:solidFill>
                <a:effectLst/>
                <a:latin typeface="Roboto Slab"/>
              </a:rPr>
              <a:t>Dula</a:t>
            </a:r>
            <a:r>
              <a:rPr kumimoji="0" lang="en-US" altLang="en-US" sz="1400" b="1" i="0" u="none" strike="noStrike" cap="none" normalizeH="0" baseline="0" dirty="0">
                <a:ln>
                  <a:noFill/>
                </a:ln>
                <a:solidFill>
                  <a:srgbClr val="333333"/>
                </a:solidFill>
                <a:effectLst/>
                <a:latin typeface="Roboto Slab"/>
              </a:rPr>
              <a:t> Parkinson</a:t>
            </a:r>
          </a:p>
        </p:txBody>
      </p:sp>
      <p:pic>
        <p:nvPicPr>
          <p:cNvPr id="46" name="Google Shape;446;p37">
            <a:extLst>
              <a:ext uri="{FF2B5EF4-FFF2-40B4-BE49-F238E27FC236}">
                <a16:creationId xmlns:a16="http://schemas.microsoft.com/office/drawing/2014/main" id="{8FB1E9B3-FAF1-4D40-B534-416BFCE1CC09}"/>
              </a:ext>
            </a:extLst>
          </p:cNvPr>
          <p:cNvPicPr preferRelativeResize="0"/>
          <p:nvPr/>
        </p:nvPicPr>
        <p:blipFill rotWithShape="1">
          <a:blip r:embed="rId11">
            <a:alphaModFix/>
          </a:blip>
          <a:srcRect/>
          <a:stretch/>
        </p:blipFill>
        <p:spPr>
          <a:xfrm>
            <a:off x="2619663" y="4355122"/>
            <a:ext cx="1303393" cy="1713811"/>
          </a:xfrm>
          <a:prstGeom prst="ellipse">
            <a:avLst/>
          </a:prstGeom>
          <a:ln>
            <a:noFill/>
          </a:ln>
          <a:effectLst>
            <a:softEdge rad="112500"/>
          </a:effectLst>
        </p:spPr>
      </p:pic>
      <p:pic>
        <p:nvPicPr>
          <p:cNvPr id="3" name="Picture 2">
            <a:extLst>
              <a:ext uri="{FF2B5EF4-FFF2-40B4-BE49-F238E27FC236}">
                <a16:creationId xmlns:a16="http://schemas.microsoft.com/office/drawing/2014/main" id="{9450F100-FD97-C542-83D8-F2674CD236F7}"/>
              </a:ext>
            </a:extLst>
          </p:cNvPr>
          <p:cNvPicPr>
            <a:picLocks noChangeAspect="1"/>
          </p:cNvPicPr>
          <p:nvPr/>
        </p:nvPicPr>
        <p:blipFill rotWithShape="1">
          <a:blip r:embed="rId12">
            <a:extLst>
              <a:ext uri="{BEBA8EAE-BF5A-486C-A8C5-ECC9F3942E4B}">
                <a14:imgProps xmlns:a14="http://schemas.microsoft.com/office/drawing/2010/main">
                  <a14:imgLayer>
                    <a14:imgEffect>
                      <a14:saturation sat="66000"/>
                    </a14:imgEffect>
                    <a14:imgEffect>
                      <a14:brightnessContrast bright="20000" contrast="20000"/>
                    </a14:imgEffect>
                  </a14:imgLayer>
                </a14:imgProps>
              </a:ext>
            </a:extLst>
          </a:blip>
          <a:srcRect l="8007" t="20676" r="53480" b="39983"/>
          <a:stretch/>
        </p:blipFill>
        <p:spPr>
          <a:xfrm>
            <a:off x="2473012" y="1503454"/>
            <a:ext cx="1500707" cy="2043884"/>
          </a:xfrm>
          <a:prstGeom prst="ellipse">
            <a:avLst/>
          </a:prstGeom>
          <a:ln>
            <a:noFill/>
          </a:ln>
          <a:effectLst>
            <a:softEdge rad="112500"/>
          </a:effectLst>
        </p:spPr>
      </p:pic>
      <p:pic>
        <p:nvPicPr>
          <p:cNvPr id="47" name="Picture 46">
            <a:extLst>
              <a:ext uri="{FF2B5EF4-FFF2-40B4-BE49-F238E27FC236}">
                <a16:creationId xmlns:a16="http://schemas.microsoft.com/office/drawing/2014/main" id="{B2628A82-D61D-9E4A-BBA5-AA8CCD86D7D6}"/>
              </a:ext>
            </a:extLst>
          </p:cNvPr>
          <p:cNvPicPr>
            <a:picLocks noChangeAspect="1"/>
          </p:cNvPicPr>
          <p:nvPr/>
        </p:nvPicPr>
        <p:blipFill>
          <a:blip r:embed="rId13"/>
          <a:stretch>
            <a:fillRect/>
          </a:stretch>
        </p:blipFill>
        <p:spPr>
          <a:xfrm flipH="1">
            <a:off x="205254" y="1381776"/>
            <a:ext cx="1840140" cy="2103120"/>
          </a:xfrm>
          <a:prstGeom prst="ellipse">
            <a:avLst/>
          </a:prstGeom>
          <a:ln>
            <a:noFill/>
          </a:ln>
          <a:effectLst>
            <a:softEdge rad="112500"/>
          </a:effectLst>
        </p:spPr>
      </p:pic>
      <p:sp>
        <p:nvSpPr>
          <p:cNvPr id="43" name="Rectangle 42">
            <a:extLst>
              <a:ext uri="{FF2B5EF4-FFF2-40B4-BE49-F238E27FC236}">
                <a16:creationId xmlns:a16="http://schemas.microsoft.com/office/drawing/2014/main" id="{62F72DD0-56F6-604E-B1C8-1C7CFA976CB1}"/>
              </a:ext>
            </a:extLst>
          </p:cNvPr>
          <p:cNvSpPr>
            <a:spLocks noChangeArrowheads="1"/>
          </p:cNvSpPr>
          <p:nvPr/>
        </p:nvSpPr>
        <p:spPr bwMode="auto">
          <a:xfrm>
            <a:off x="4398353" y="6146849"/>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333333"/>
                </a:solidFill>
                <a:effectLst/>
                <a:latin typeface="Roboto Slab"/>
              </a:rPr>
              <a:t>Ke</a:t>
            </a:r>
            <a:r>
              <a:rPr kumimoji="0" lang="en-US" altLang="en-US" sz="1400" b="1" i="0" u="none" strike="noStrike" cap="none" normalizeH="0" baseline="0" dirty="0">
                <a:ln>
                  <a:noFill/>
                </a:ln>
                <a:solidFill>
                  <a:srgbClr val="333333"/>
                </a:solidFill>
                <a:effectLst/>
                <a:latin typeface="Roboto Slab"/>
              </a:rPr>
              <a:t> Xu PhD student</a:t>
            </a:r>
          </a:p>
        </p:txBody>
      </p:sp>
      <p:sp>
        <p:nvSpPr>
          <p:cNvPr id="48" name="Rectangle 47">
            <a:extLst>
              <a:ext uri="{FF2B5EF4-FFF2-40B4-BE49-F238E27FC236}">
                <a16:creationId xmlns:a16="http://schemas.microsoft.com/office/drawing/2014/main" id="{4DAE49A0-E01D-744D-B25F-E1A386C26424}"/>
              </a:ext>
            </a:extLst>
          </p:cNvPr>
          <p:cNvSpPr>
            <a:spLocks noChangeArrowheads="1"/>
          </p:cNvSpPr>
          <p:nvPr/>
        </p:nvSpPr>
        <p:spPr bwMode="auto">
          <a:xfrm>
            <a:off x="463356" y="3529815"/>
            <a:ext cx="1556936"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Dani Ushizima</a:t>
            </a:r>
          </a:p>
        </p:txBody>
      </p:sp>
      <p:pic>
        <p:nvPicPr>
          <p:cNvPr id="5" name="Picture 4">
            <a:extLst>
              <a:ext uri="{FF2B5EF4-FFF2-40B4-BE49-F238E27FC236}">
                <a16:creationId xmlns:a16="http://schemas.microsoft.com/office/drawing/2014/main" id="{FD4F1BFF-14DB-CE42-BAA5-34725A31EB4A}"/>
              </a:ext>
            </a:extLst>
          </p:cNvPr>
          <p:cNvPicPr>
            <a:picLocks noChangeAspect="1"/>
          </p:cNvPicPr>
          <p:nvPr/>
        </p:nvPicPr>
        <p:blipFill>
          <a:blip r:embed="rId14"/>
          <a:stretch>
            <a:fillRect/>
          </a:stretch>
        </p:blipFill>
        <p:spPr>
          <a:xfrm>
            <a:off x="9415101" y="5586975"/>
            <a:ext cx="1761486" cy="455350"/>
          </a:xfrm>
          <a:prstGeom prst="rect">
            <a:avLst/>
          </a:prstGeom>
        </p:spPr>
      </p:pic>
    </p:spTree>
    <p:extLst>
      <p:ext uri="{BB962C8B-B14F-4D97-AF65-F5344CB8AC3E}">
        <p14:creationId xmlns:p14="http://schemas.microsoft.com/office/powerpoint/2010/main" val="488670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BC7A3-0482-7540-96D3-06ED69AC990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592140-D20F-0D40-963A-0B7160F9C3A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9472117-9D03-8B4B-A48B-6544E85532ED}"/>
              </a:ext>
            </a:extLst>
          </p:cNvPr>
          <p:cNvPicPr>
            <a:picLocks noChangeAspect="1"/>
          </p:cNvPicPr>
          <p:nvPr/>
        </p:nvPicPr>
        <p:blipFill rotWithShape="1">
          <a:blip r:embed="rId2"/>
          <a:srcRect b="13500"/>
          <a:stretch/>
        </p:blipFill>
        <p:spPr>
          <a:xfrm>
            <a:off x="-1" y="-1"/>
            <a:ext cx="12232433" cy="7053944"/>
          </a:xfrm>
          <a:prstGeom prst="rect">
            <a:avLst/>
          </a:prstGeom>
        </p:spPr>
      </p:pic>
      <p:sp>
        <p:nvSpPr>
          <p:cNvPr id="4" name="TextBox 3">
            <a:extLst>
              <a:ext uri="{FF2B5EF4-FFF2-40B4-BE49-F238E27FC236}">
                <a16:creationId xmlns:a16="http://schemas.microsoft.com/office/drawing/2014/main" id="{A951BA26-8DA9-4B49-BA1C-570C882EB1D4}"/>
              </a:ext>
            </a:extLst>
          </p:cNvPr>
          <p:cNvSpPr txBox="1"/>
          <p:nvPr/>
        </p:nvSpPr>
        <p:spPr>
          <a:xfrm>
            <a:off x="6488853" y="6492478"/>
            <a:ext cx="6577998" cy="369332"/>
          </a:xfrm>
          <a:prstGeom prst="rect">
            <a:avLst/>
          </a:prstGeom>
          <a:noFill/>
        </p:spPr>
        <p:txBody>
          <a:bodyPr wrap="square" rtlCol="0">
            <a:spAutoFit/>
          </a:bodyPr>
          <a:lstStyle/>
          <a:p>
            <a:pPr algn="ctr"/>
            <a:r>
              <a:rPr lang="en-US" sz="1800" b="1" dirty="0">
                <a:solidFill>
                  <a:schemeClr val="bg1"/>
                </a:solidFill>
              </a:rPr>
              <a:t>Ancient Roman Concrete - Pompeii</a:t>
            </a:r>
          </a:p>
        </p:txBody>
      </p:sp>
    </p:spTree>
    <p:extLst>
      <p:ext uri="{BB962C8B-B14F-4D97-AF65-F5344CB8AC3E}">
        <p14:creationId xmlns:p14="http://schemas.microsoft.com/office/powerpoint/2010/main" val="52755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687" y="0"/>
            <a:ext cx="6781800" cy="6859902"/>
          </a:xfrm>
          <a:prstGeom prst="rect">
            <a:avLst/>
          </a:prstGeom>
        </p:spPr>
      </p:pic>
      <p:sp>
        <p:nvSpPr>
          <p:cNvPr id="4" name="Rectangle 3"/>
          <p:cNvSpPr/>
          <p:nvPr/>
        </p:nvSpPr>
        <p:spPr>
          <a:xfrm>
            <a:off x="9906000" y="5315340"/>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6</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4" name="TextBox 3"/>
          <p:cNvSpPr txBox="1"/>
          <p:nvPr/>
        </p:nvSpPr>
        <p:spPr>
          <a:xfrm>
            <a:off x="4822372" y="3494830"/>
            <a:ext cx="7904187" cy="2308324"/>
          </a:xfrm>
          <a:prstGeom prst="rect">
            <a:avLst/>
          </a:prstGeom>
          <a:noFill/>
        </p:spPr>
        <p:txBody>
          <a:bodyPr wrap="square" rtlCol="0">
            <a:spAutoFit/>
          </a:bodyPr>
          <a:lstStyle/>
          <a:p>
            <a:pPr marL="571500" indent="-571500" defTabSz="914377">
              <a:buFont typeface="Arial" panose="020B0604020202020204" pitchFamily="34" charset="0"/>
              <a:buChar char="•"/>
            </a:pPr>
            <a:r>
              <a:rPr lang="en-US" sz="3600" dirty="0">
                <a:solidFill>
                  <a:srgbClr val="000000"/>
                </a:solidFill>
                <a:latin typeface="Arial"/>
              </a:rPr>
              <a:t>Portland cement: 1866 Coplay Cement Company</a:t>
            </a:r>
          </a:p>
          <a:p>
            <a:pPr marL="571500" indent="-571500" defTabSz="914377">
              <a:buFont typeface="Arial" panose="020B0604020202020204" pitchFamily="34" charset="0"/>
              <a:buChar char="•"/>
            </a:pPr>
            <a:r>
              <a:rPr lang="en-US" sz="3600" dirty="0">
                <a:solidFill>
                  <a:srgbClr val="000000"/>
                </a:solidFill>
                <a:latin typeface="Arial"/>
              </a:rPr>
              <a:t>Cement industry generates</a:t>
            </a:r>
          </a:p>
          <a:p>
            <a:pPr marL="571500" indent="-571500" defTabSz="914377">
              <a:buFont typeface="Arial" panose="020B0604020202020204" pitchFamily="34" charset="0"/>
              <a:buChar char="•"/>
            </a:pPr>
            <a:r>
              <a:rPr lang="en-US" sz="3600" dirty="0">
                <a:solidFill>
                  <a:srgbClr val="000000"/>
                </a:solidFill>
                <a:latin typeface="Arial"/>
              </a:rPr>
              <a:t> </a:t>
            </a:r>
            <a:r>
              <a:rPr lang="en-US" sz="3600" dirty="0">
                <a:solidFill>
                  <a:srgbClr val="FF0000"/>
                </a:solidFill>
                <a:latin typeface="Arial"/>
              </a:rPr>
              <a:t>3 billion ton of CO</a:t>
            </a:r>
            <a:r>
              <a:rPr lang="en-US" sz="3600" baseline="-25000" dirty="0">
                <a:solidFill>
                  <a:srgbClr val="FF0000"/>
                </a:solidFill>
                <a:latin typeface="Arial"/>
              </a:rPr>
              <a:t>2</a:t>
            </a:r>
            <a:r>
              <a:rPr lang="en-US" sz="3600" dirty="0">
                <a:solidFill>
                  <a:srgbClr val="FF0000"/>
                </a:solidFill>
                <a:latin typeface="Arial"/>
              </a:rPr>
              <a:t>  </a:t>
            </a:r>
          </a:p>
        </p:txBody>
      </p:sp>
      <p:sp>
        <p:nvSpPr>
          <p:cNvPr id="6" name="TextBox 5">
            <a:extLst>
              <a:ext uri="{FF2B5EF4-FFF2-40B4-BE49-F238E27FC236}">
                <a16:creationId xmlns:a16="http://schemas.microsoft.com/office/drawing/2014/main" id="{DF2279C6-152A-A44D-BA3E-D16A464C9D60}"/>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609179"/>
            <a:ext cx="4419600" cy="4114457"/>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478ED82-1352-F24B-A8AF-9531C7B7C470}"/>
              </a:ext>
            </a:extLst>
          </p:cNvPr>
          <p:cNvPicPr>
            <a:picLocks noChangeAspect="1"/>
          </p:cNvPicPr>
          <p:nvPr/>
        </p:nvPicPr>
        <p:blipFill>
          <a:blip r:embed="rId4"/>
          <a:stretch>
            <a:fillRect/>
          </a:stretch>
        </p:blipFill>
        <p:spPr>
          <a:xfrm>
            <a:off x="5654349" y="1356502"/>
            <a:ext cx="4662196" cy="1942582"/>
          </a:xfrm>
          <a:prstGeom prst="rect">
            <a:avLst/>
          </a:prstGeom>
        </p:spPr>
      </p:pic>
      <p:sp>
        <p:nvSpPr>
          <p:cNvPr id="9" name="Rectangle 8">
            <a:extLst>
              <a:ext uri="{FF2B5EF4-FFF2-40B4-BE49-F238E27FC236}">
                <a16:creationId xmlns:a16="http://schemas.microsoft.com/office/drawing/2014/main" id="{11E5BBA3-15E7-454B-987A-70BC351C631C}"/>
              </a:ext>
            </a:extLst>
          </p:cNvPr>
          <p:cNvSpPr/>
          <p:nvPr/>
        </p:nvSpPr>
        <p:spPr>
          <a:xfrm>
            <a:off x="5617027" y="3298047"/>
            <a:ext cx="6096000" cy="215444"/>
          </a:xfrm>
          <a:prstGeom prst="rect">
            <a:avLst/>
          </a:prstGeom>
        </p:spPr>
        <p:txBody>
          <a:bodyPr>
            <a:spAutoFit/>
          </a:bodyPr>
          <a:lstStyle/>
          <a:p>
            <a:r>
              <a:rPr lang="en-US" sz="800" dirty="0">
                <a:hlinkClick r:id="rId5"/>
              </a:rPr>
              <a:t>Source: https://www.engr.psu.edu/ce/courses/ce584/concrete/library/materials/History/DevelopementofPC-main.html</a:t>
            </a:r>
            <a:endParaRPr lang="en-US" sz="800" dirty="0"/>
          </a:p>
        </p:txBody>
      </p:sp>
    </p:spTree>
    <p:extLst>
      <p:ext uri="{BB962C8B-B14F-4D97-AF65-F5344CB8AC3E}">
        <p14:creationId xmlns:p14="http://schemas.microsoft.com/office/powerpoint/2010/main" val="1226556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1" y="167045"/>
            <a:ext cx="10972799" cy="1143000"/>
          </a:xfrm>
        </p:spPr>
        <p:txBody>
          <a:bodyPr>
            <a:normAutofit/>
          </a:bodyPr>
          <a:lstStyle/>
          <a:p>
            <a:pPr algn="ctr" eaLnBrk="1" hangingPunct="1">
              <a:defRPr/>
            </a:pPr>
            <a:r>
              <a:rPr lang="en-US" sz="5400" dirty="0"/>
              <a:t>World demand/year</a:t>
            </a:r>
          </a:p>
        </p:txBody>
      </p:sp>
      <p:sp>
        <p:nvSpPr>
          <p:cNvPr id="5" name="TextBox 4"/>
          <p:cNvSpPr txBox="1"/>
          <p:nvPr/>
        </p:nvSpPr>
        <p:spPr>
          <a:xfrm>
            <a:off x="7720759" y="6361875"/>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5903955" y="1603940"/>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pic>
        <p:nvPicPr>
          <p:cNvPr id="2" name="Picture 1">
            <a:extLst>
              <a:ext uri="{FF2B5EF4-FFF2-40B4-BE49-F238E27FC236}">
                <a16:creationId xmlns:a16="http://schemas.microsoft.com/office/drawing/2014/main" id="{7499A132-FDAB-6547-8082-508DD0B6CAD5}"/>
              </a:ext>
            </a:extLst>
          </p:cNvPr>
          <p:cNvPicPr>
            <a:picLocks noChangeAspect="1"/>
          </p:cNvPicPr>
          <p:nvPr/>
        </p:nvPicPr>
        <p:blipFill rotWithShape="1">
          <a:blip r:embed="rId2"/>
          <a:srcRect l="15578" t="35374" r="21973" b="8668"/>
          <a:stretch/>
        </p:blipFill>
        <p:spPr>
          <a:xfrm flipH="1">
            <a:off x="670454" y="2046362"/>
            <a:ext cx="4591207" cy="3085475"/>
          </a:xfrm>
          <a:prstGeom prst="rect">
            <a:avLst/>
          </a:prstGeom>
        </p:spPr>
      </p:pic>
    </p:spTree>
    <p:extLst>
      <p:ext uri="{BB962C8B-B14F-4D97-AF65-F5344CB8AC3E}">
        <p14:creationId xmlns:p14="http://schemas.microsoft.com/office/powerpoint/2010/main" val="265871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7" name="TextBox 6">
            <a:extLst>
              <a:ext uri="{FF2B5EF4-FFF2-40B4-BE49-F238E27FC236}">
                <a16:creationId xmlns:a16="http://schemas.microsoft.com/office/drawing/2014/main" id="{154F0429-72C1-3B49-A780-9A7EE53007D6}"/>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419</TotalTime>
  <Words>775</Words>
  <Application>Microsoft Macintosh PowerPoint</Application>
  <PresentationFormat>Widescreen</PresentationFormat>
  <Paragraphs>151</Paragraphs>
  <Slides>21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ＭＳ Ｐゴシック</vt:lpstr>
      <vt:lpstr>Arial</vt:lpstr>
      <vt:lpstr>Arial</vt:lpstr>
      <vt:lpstr>Calibri</vt:lpstr>
      <vt:lpstr>Latha</vt:lpstr>
      <vt:lpstr>Lucida Grande</vt:lpstr>
      <vt:lpstr>Minion Pro</vt:lpstr>
      <vt:lpstr>Roboto Slab</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PowerPoint Presentation</vt:lpstr>
      <vt:lpstr>PowerPoint Presentation</vt:lpstr>
      <vt:lpstr>Environmental Impact</vt:lpstr>
      <vt:lpstr>World demand/year</vt:lpstr>
      <vt:lpstr>Recent Portland cement production</vt:lpstr>
      <vt:lpstr>Sustainability</vt:lpstr>
      <vt:lpstr>PowerPoint Presentation</vt:lpstr>
      <vt:lpstr>X-Ray Tomography (XRT)</vt:lpstr>
      <vt:lpstr>Data acquisition</vt:lpstr>
      <vt:lpstr>Computer Vision Flowchart :</vt:lpstr>
      <vt:lpstr>Rendering of XRT from Baiae samples</vt:lpstr>
      <vt:lpstr>Partial volumes after segmentation</vt:lpstr>
      <vt:lpstr>PowerPoint Presentation</vt:lpstr>
      <vt:lpstr>PowerPoint Presentation</vt:lpstr>
      <vt:lpstr>PowerPoint Presentation</vt:lpstr>
      <vt:lpstr>Cultivating next generation of scientists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30</cp:revision>
  <dcterms:created xsi:type="dcterms:W3CDTF">2020-07-19T23:29:44Z</dcterms:created>
  <dcterms:modified xsi:type="dcterms:W3CDTF">2020-07-20T06:29:12Z</dcterms:modified>
</cp:coreProperties>
</file>